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3" r:id="rId1"/>
  </p:sldMasterIdLst>
  <p:notesMasterIdLst>
    <p:notesMasterId r:id="rId18"/>
  </p:notesMasterIdLst>
  <p:sldIdLst>
    <p:sldId id="286" r:id="rId2"/>
    <p:sldId id="287" r:id="rId3"/>
    <p:sldId id="288" r:id="rId4"/>
    <p:sldId id="289" r:id="rId5"/>
    <p:sldId id="291" r:id="rId6"/>
    <p:sldId id="292" r:id="rId7"/>
    <p:sldId id="293" r:id="rId8"/>
    <p:sldId id="295" r:id="rId9"/>
    <p:sldId id="296" r:id="rId10"/>
    <p:sldId id="297" r:id="rId11"/>
    <p:sldId id="298" r:id="rId12"/>
    <p:sldId id="303" r:id="rId13"/>
    <p:sldId id="299" r:id="rId14"/>
    <p:sldId id="302" r:id="rId15"/>
    <p:sldId id="300" r:id="rId16"/>
    <p:sldId id="304" r:id="rId17"/>
  </p:sldIdLst>
  <p:sldSz cx="24384000" cy="13716000"/>
  <p:notesSz cx="6858000" cy="9144000"/>
  <p:embeddedFontLst>
    <p:embeddedFont>
      <p:font typeface="Helvetica Neue" panose="020B0604020202020204" charset="0"/>
      <p:regular r:id="rId19"/>
      <p:bold r:id="rId20"/>
      <p:italic r:id="rId21"/>
      <p:boldItalic r:id="rId22"/>
    </p:embeddedFont>
    <p:embeddedFont>
      <p:font typeface="Montserrat SemiBold" panose="020B0604020202020204" charset="-52"/>
      <p:regular r:id="rId23"/>
      <p:bold r:id="rId24"/>
      <p:italic r:id="rId25"/>
      <p:boldItalic r:id="rId26"/>
    </p:embeddedFont>
    <p:embeddedFont>
      <p:font typeface="Montserrat" panose="020B0604020202020204" charset="-52"/>
      <p:regular r:id="rId27"/>
      <p:bold r:id="rId28"/>
      <p:italic r:id="rId29"/>
      <p:boldItalic r:id="rId30"/>
    </p:embeddedFont>
    <p:embeddedFont>
      <p:font typeface="Cambria Math" panose="02040503050406030204" pitchFamily="18" charset="0"/>
      <p:regular r:id="rId31"/>
    </p:embeddedFont>
    <p:embeddedFont>
      <p:font typeface="Calibri" panose="020F0502020204030204" pitchFamily="34" charset="0"/>
      <p:regular r:id="rId32"/>
      <p:bold r:id="rId33"/>
      <p:italic r:id="rId34"/>
      <p:boldItalic r:id="rId35"/>
    </p:embeddedFont>
    <p:embeddedFont>
      <p:font typeface="Proxima Nova" panose="020B0604020202020204" charset="0"/>
      <p:regular r:id="rId36"/>
      <p:bold r:id="rId37"/>
      <p:italic r:id="rId38"/>
      <p:boldItalic r:id="rId39"/>
    </p:embeddedFont>
    <p:embeddedFont>
      <p:font typeface="Montserrat ExtraBold" panose="020B0604020202020204" charset="-52"/>
      <p:bold r:id="rId40"/>
      <p:boldItalic r:id="rId41"/>
    </p:embeddedFont>
    <p:embeddedFont>
      <p:font typeface="Proxima Nova Extrabold" panose="020B0604020202020204" charset="0"/>
      <p:bold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555FF"/>
    <a:srgbClr val="55008C"/>
    <a:srgbClr val="FF7D00"/>
    <a:srgbClr val="D4B0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1D538A7-C162-41CC-B715-7E948820821E}">
  <a:tblStyle styleId="{91D538A7-C162-41CC-B715-7E948820821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0" autoAdjust="0"/>
    <p:restoredTop sz="93979" autoAdjust="0"/>
  </p:normalViewPr>
  <p:slideViewPr>
    <p:cSldViewPr snapToGrid="0">
      <p:cViewPr varScale="1">
        <p:scale>
          <a:sx n="34" d="100"/>
          <a:sy n="34" d="100"/>
        </p:scale>
        <p:origin x="924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font" Target="fonts/font21.fntdata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42" Type="http://schemas.openxmlformats.org/officeDocument/2006/relationships/font" Target="fonts/font24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font" Target="fonts/font19.fntdata"/><Relationship Id="rId40" Type="http://schemas.openxmlformats.org/officeDocument/2006/relationships/font" Target="fonts/font22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font" Target="fonts/font20.fntdata"/><Relationship Id="rId46" Type="http://schemas.openxmlformats.org/officeDocument/2006/relationships/tableStyles" Target="tableStyles.xml"/><Relationship Id="rId20" Type="http://schemas.openxmlformats.org/officeDocument/2006/relationships/font" Target="fonts/font2.fntdata"/><Relationship Id="rId41" Type="http://schemas.openxmlformats.org/officeDocument/2006/relationships/font" Target="fonts/font23.fntdata"/></Relationships>
</file>

<file path=ppt/media/image1.png>
</file>

<file path=ppt/media/image10.png>
</file>

<file path=ppt/media/image11.png>
</file>

<file path=ppt/media/image2.jp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cf271162f3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cf271162f3_0_54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3948020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52e95cb3be_0_6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52e95cb3be_0_60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818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52e95cb3be_0_6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52e95cb3be_0_609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79135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cf271162f3_0_4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cf271162f3_0_45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863519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cf271162f3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cf271162f3_0_14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463184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cf271162f3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cf271162f3_0_10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331425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cf271162f3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cf271162f3_0_10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18973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cf271162f3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cf271162f3_0_10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20472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cf271162f3_0_4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cf271162f3_0_458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38625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cf271162f3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cf271162f3_0_14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59191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cf271162f3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5" name="Google Shape;355;gcf271162f3_0_147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33221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_1">
  <p:cSld name="1_Титульный слайд_1">
    <p:bg>
      <p:bgPr>
        <a:solidFill>
          <a:srgbClr val="55008C"/>
        </a:solid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-228600" y="4775"/>
            <a:ext cx="24611392" cy="13715970"/>
            <a:chOff x="0" y="2847"/>
            <a:chExt cx="12190496" cy="6854900"/>
          </a:xfrm>
        </p:grpSpPr>
        <p:sp>
          <p:nvSpPr>
            <p:cNvPr id="12" name="Google Shape;12;p2"/>
            <p:cNvSpPr/>
            <p:nvPr/>
          </p:nvSpPr>
          <p:spPr>
            <a:xfrm>
              <a:off x="1710775" y="2420282"/>
              <a:ext cx="10479721" cy="4437465"/>
            </a:xfrm>
            <a:custGeom>
              <a:avLst/>
              <a:gdLst/>
              <a:ahLst/>
              <a:cxnLst/>
              <a:rect l="l" t="t" r="r" b="b"/>
              <a:pathLst>
                <a:path w="10479721" h="4437465" extrusionOk="0">
                  <a:moveTo>
                    <a:pt x="0" y="4437466"/>
                  </a:moveTo>
                  <a:lnTo>
                    <a:pt x="2525671" y="4437466"/>
                  </a:lnTo>
                  <a:lnTo>
                    <a:pt x="10479721" y="158566"/>
                  </a:lnTo>
                  <a:lnTo>
                    <a:pt x="10479721" y="0"/>
                  </a:lnTo>
                  <a:lnTo>
                    <a:pt x="0" y="4437466"/>
                  </a:lnTo>
                  <a:close/>
                </a:path>
              </a:pathLst>
            </a:custGeom>
            <a:solidFill>
              <a:srgbClr val="6E00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5131916" y="3868831"/>
              <a:ext cx="7058580" cy="2988916"/>
            </a:xfrm>
            <a:custGeom>
              <a:avLst/>
              <a:gdLst/>
              <a:ahLst/>
              <a:cxnLst/>
              <a:rect l="l" t="t" r="r" b="b"/>
              <a:pathLst>
                <a:path w="7058580" h="2988916" extrusionOk="0">
                  <a:moveTo>
                    <a:pt x="0" y="2988917"/>
                  </a:moveTo>
                  <a:lnTo>
                    <a:pt x="1920309" y="2988917"/>
                  </a:lnTo>
                  <a:lnTo>
                    <a:pt x="7058581" y="224767"/>
                  </a:lnTo>
                  <a:lnTo>
                    <a:pt x="7058581" y="0"/>
                  </a:lnTo>
                  <a:lnTo>
                    <a:pt x="0" y="2988917"/>
                  </a:lnTo>
                  <a:close/>
                </a:path>
              </a:pathLst>
            </a:custGeom>
            <a:solidFill>
              <a:srgbClr val="6E00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0" y="971665"/>
              <a:ext cx="12190496" cy="5886082"/>
            </a:xfrm>
            <a:custGeom>
              <a:avLst/>
              <a:gdLst/>
              <a:ahLst/>
              <a:cxnLst/>
              <a:rect l="l" t="t" r="r" b="b"/>
              <a:pathLst>
                <a:path w="12190496" h="5886082" extrusionOk="0">
                  <a:moveTo>
                    <a:pt x="0" y="5161842"/>
                  </a:moveTo>
                  <a:lnTo>
                    <a:pt x="0" y="5738174"/>
                  </a:lnTo>
                  <a:lnTo>
                    <a:pt x="70938" y="5886082"/>
                  </a:lnTo>
                  <a:lnTo>
                    <a:pt x="1420669" y="5886082"/>
                  </a:lnTo>
                  <a:lnTo>
                    <a:pt x="12190497" y="92434"/>
                  </a:lnTo>
                  <a:lnTo>
                    <a:pt x="12190497" y="0"/>
                  </a:lnTo>
                  <a:lnTo>
                    <a:pt x="0" y="5161842"/>
                  </a:lnTo>
                  <a:close/>
                </a:path>
              </a:pathLst>
            </a:custGeom>
            <a:solidFill>
              <a:srgbClr val="6E00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8552988" y="5317448"/>
              <a:ext cx="3637507" cy="1540299"/>
            </a:xfrm>
            <a:custGeom>
              <a:avLst/>
              <a:gdLst/>
              <a:ahLst/>
              <a:cxnLst/>
              <a:rect l="l" t="t" r="r" b="b"/>
              <a:pathLst>
                <a:path w="3637507" h="1540299" extrusionOk="0">
                  <a:moveTo>
                    <a:pt x="0" y="1540300"/>
                  </a:moveTo>
                  <a:lnTo>
                    <a:pt x="1315082" y="1540300"/>
                  </a:lnTo>
                  <a:lnTo>
                    <a:pt x="3637508" y="290899"/>
                  </a:lnTo>
                  <a:lnTo>
                    <a:pt x="3637508" y="0"/>
                  </a:lnTo>
                  <a:lnTo>
                    <a:pt x="0" y="1540300"/>
                  </a:lnTo>
                  <a:close/>
                </a:path>
              </a:pathLst>
            </a:custGeom>
            <a:solidFill>
              <a:srgbClr val="6E00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1974129" y="6766065"/>
              <a:ext cx="216367" cy="91682"/>
            </a:xfrm>
            <a:custGeom>
              <a:avLst/>
              <a:gdLst/>
              <a:ahLst/>
              <a:cxnLst/>
              <a:rect l="l" t="t" r="r" b="b"/>
              <a:pathLst>
                <a:path w="216367" h="91682" extrusionOk="0">
                  <a:moveTo>
                    <a:pt x="0" y="91683"/>
                  </a:moveTo>
                  <a:lnTo>
                    <a:pt x="216367" y="91683"/>
                  </a:lnTo>
                  <a:lnTo>
                    <a:pt x="216367" y="0"/>
                  </a:lnTo>
                  <a:lnTo>
                    <a:pt x="0" y="91683"/>
                  </a:lnTo>
                  <a:close/>
                </a:path>
              </a:pathLst>
            </a:custGeom>
            <a:solidFill>
              <a:srgbClr val="6E00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0" y="2847"/>
              <a:ext cx="8531666" cy="4589609"/>
            </a:xfrm>
            <a:custGeom>
              <a:avLst/>
              <a:gdLst/>
              <a:ahLst/>
              <a:cxnLst/>
              <a:rect l="l" t="t" r="r" b="b"/>
              <a:pathLst>
                <a:path w="8531666" h="4589609" extrusionOk="0">
                  <a:moveTo>
                    <a:pt x="7636265" y="0"/>
                  </a:moveTo>
                  <a:lnTo>
                    <a:pt x="0" y="3233427"/>
                  </a:lnTo>
                  <a:lnTo>
                    <a:pt x="0" y="4589610"/>
                  </a:lnTo>
                  <a:lnTo>
                    <a:pt x="8531667" y="0"/>
                  </a:lnTo>
                  <a:lnTo>
                    <a:pt x="7636265" y="0"/>
                  </a:lnTo>
                  <a:close/>
                </a:path>
              </a:pathLst>
            </a:custGeom>
            <a:solidFill>
              <a:srgbClr val="6E00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0" y="2847"/>
              <a:ext cx="2900042" cy="1560112"/>
            </a:xfrm>
            <a:custGeom>
              <a:avLst/>
              <a:gdLst/>
              <a:ahLst/>
              <a:cxnLst/>
              <a:rect l="l" t="t" r="r" b="b"/>
              <a:pathLst>
                <a:path w="2900042" h="1560112" extrusionOk="0">
                  <a:moveTo>
                    <a:pt x="794052" y="0"/>
                  </a:moveTo>
                  <a:lnTo>
                    <a:pt x="0" y="336193"/>
                  </a:lnTo>
                  <a:lnTo>
                    <a:pt x="0" y="1560112"/>
                  </a:lnTo>
                  <a:lnTo>
                    <a:pt x="2900042" y="0"/>
                  </a:lnTo>
                  <a:lnTo>
                    <a:pt x="794052" y="0"/>
                  </a:lnTo>
                  <a:close/>
                </a:path>
              </a:pathLst>
            </a:custGeom>
            <a:solidFill>
              <a:srgbClr val="6E00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0" y="2847"/>
              <a:ext cx="5715888" cy="3074860"/>
            </a:xfrm>
            <a:custGeom>
              <a:avLst/>
              <a:gdLst/>
              <a:ahLst/>
              <a:cxnLst/>
              <a:rect l="l" t="t" r="r" b="b"/>
              <a:pathLst>
                <a:path w="5715888" h="3074860" extrusionOk="0">
                  <a:moveTo>
                    <a:pt x="4215125" y="0"/>
                  </a:moveTo>
                  <a:lnTo>
                    <a:pt x="0" y="1784810"/>
                  </a:lnTo>
                  <a:lnTo>
                    <a:pt x="0" y="3074861"/>
                  </a:lnTo>
                  <a:lnTo>
                    <a:pt x="5715889" y="0"/>
                  </a:lnTo>
                  <a:lnTo>
                    <a:pt x="4215125" y="0"/>
                  </a:lnTo>
                  <a:close/>
                </a:path>
              </a:pathLst>
            </a:custGeom>
            <a:solidFill>
              <a:srgbClr val="6E00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0" y="2847"/>
              <a:ext cx="84264" cy="45294"/>
            </a:xfrm>
            <a:custGeom>
              <a:avLst/>
              <a:gdLst/>
              <a:ahLst/>
              <a:cxnLst/>
              <a:rect l="l" t="t" r="r" b="b"/>
              <a:pathLst>
                <a:path w="84264" h="45294" extrusionOk="0">
                  <a:moveTo>
                    <a:pt x="0" y="0"/>
                  </a:moveTo>
                  <a:lnTo>
                    <a:pt x="0" y="45295"/>
                  </a:lnTo>
                  <a:lnTo>
                    <a:pt x="842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E00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0" y="2847"/>
              <a:ext cx="11347444" cy="6104358"/>
            </a:xfrm>
            <a:custGeom>
              <a:avLst/>
              <a:gdLst/>
              <a:ahLst/>
              <a:cxnLst/>
              <a:rect l="l" t="t" r="r" b="b"/>
              <a:pathLst>
                <a:path w="11347444" h="6104358" extrusionOk="0">
                  <a:moveTo>
                    <a:pt x="11057337" y="0"/>
                  </a:moveTo>
                  <a:lnTo>
                    <a:pt x="0" y="4682044"/>
                  </a:lnTo>
                  <a:lnTo>
                    <a:pt x="0" y="6104359"/>
                  </a:lnTo>
                  <a:lnTo>
                    <a:pt x="11347445" y="0"/>
                  </a:lnTo>
                  <a:lnTo>
                    <a:pt x="11057337" y="0"/>
                  </a:lnTo>
                  <a:close/>
                </a:path>
              </a:pathLst>
            </a:custGeom>
            <a:solidFill>
              <a:srgbClr val="6E00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1440003" y="7044425"/>
            <a:ext cx="12046800" cy="477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800"/>
              <a:buFont typeface="Montserrat ExtraBold"/>
              <a:buNone/>
              <a:defRPr sz="12800" i="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500"/>
              <a:buFont typeface="Montserrat ExtraBold"/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500"/>
              <a:buFont typeface="Montserrat ExtraBold"/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500"/>
              <a:buFont typeface="Montserrat ExtraBold"/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500"/>
              <a:buFont typeface="Montserrat ExtraBold"/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500"/>
              <a:buFont typeface="Montserrat ExtraBold"/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500"/>
              <a:buFont typeface="Montserrat ExtraBold"/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500"/>
              <a:buFont typeface="Montserrat ExtraBold"/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500"/>
              <a:buFont typeface="Montserrat ExtraBold"/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ubTitle" idx="1"/>
          </p:nvPr>
        </p:nvSpPr>
        <p:spPr>
          <a:xfrm>
            <a:off x="1440007" y="12003772"/>
            <a:ext cx="15002400" cy="9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lt2"/>
              </a:buClr>
              <a:buSzPts val="4800"/>
              <a:buFont typeface="Montserrat"/>
              <a:buNone/>
              <a:defRPr sz="4800" i="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4000"/>
              <a:buFont typeface="Montserrat"/>
              <a:buNone/>
              <a:defRPr sz="40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600"/>
              <a:buFont typeface="Montserrat"/>
              <a:buNone/>
              <a:defRPr sz="36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Montserrat"/>
              <a:buNone/>
              <a:defRPr sz="32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Montserrat"/>
              <a:buNone/>
              <a:defRPr sz="32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Montserrat"/>
              <a:buNone/>
              <a:defRPr sz="32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Montserrat"/>
              <a:buNone/>
              <a:defRPr sz="32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Montserrat"/>
              <a:buNone/>
              <a:defRPr sz="32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3200"/>
              <a:buFont typeface="Montserrat"/>
              <a:buNone/>
              <a:defRPr sz="3200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ычный слайд" type="obj">
  <p:cSld name="OBJEC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6"/>
          <p:cNvSpPr txBox="1">
            <a:spLocks noGrp="1"/>
          </p:cNvSpPr>
          <p:nvPr>
            <p:ph type="title"/>
          </p:nvPr>
        </p:nvSpPr>
        <p:spPr>
          <a:xfrm>
            <a:off x="900000" y="900000"/>
            <a:ext cx="6718200" cy="26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D4D4D"/>
              </a:buClr>
              <a:buSzPts val="5000"/>
              <a:buNone/>
              <a:defRPr i="0"/>
            </a:lvl1pPr>
            <a:lvl2pPr lvl="1">
              <a:spcBef>
                <a:spcPts val="0"/>
              </a:spcBef>
              <a:spcAft>
                <a:spcPts val="0"/>
              </a:spcAft>
              <a:buSzPts val="5000"/>
              <a:buFont typeface="Montserrat SemiBold"/>
              <a:buNone/>
              <a:defRPr sz="5000"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5000"/>
              <a:buFont typeface="Montserrat SemiBold"/>
              <a:buNone/>
              <a:defRPr sz="5000"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5000"/>
              <a:buFont typeface="Montserrat SemiBold"/>
              <a:buNone/>
              <a:defRPr sz="5000"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5000"/>
              <a:buFont typeface="Montserrat SemiBold"/>
              <a:buNone/>
              <a:defRPr sz="5000"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5000"/>
              <a:buFont typeface="Montserrat SemiBold"/>
              <a:buNone/>
              <a:defRPr sz="5000"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5000"/>
              <a:buFont typeface="Montserrat SemiBold"/>
              <a:buNone/>
              <a:defRPr sz="5000"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5000"/>
              <a:buFont typeface="Montserrat SemiBold"/>
              <a:buNone/>
              <a:defRPr sz="5000"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5000"/>
              <a:buFont typeface="Montserrat SemiBold"/>
              <a:buNone/>
              <a:defRPr sz="5000"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endParaRPr/>
          </a:p>
        </p:txBody>
      </p:sp>
      <p:sp>
        <p:nvSpPr>
          <p:cNvPr id="56" name="Google Shape;56;p6"/>
          <p:cNvSpPr txBox="1">
            <a:spLocks noGrp="1"/>
          </p:cNvSpPr>
          <p:nvPr>
            <p:ph type="body" idx="1"/>
          </p:nvPr>
        </p:nvSpPr>
        <p:spPr>
          <a:xfrm>
            <a:off x="900000" y="2615975"/>
            <a:ext cx="6718200" cy="83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7350" algn="l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FF7200"/>
              </a:buClr>
              <a:buSzPts val="2500"/>
              <a:buFont typeface="Montserrat"/>
              <a:buChar char="▶"/>
              <a:defRPr sz="2500" i="0"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7465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7200"/>
              </a:buClr>
              <a:buSzPts val="2300"/>
              <a:buFont typeface="Montserrat"/>
              <a:buChar char="▶"/>
              <a:defRPr sz="2300" i="0"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55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7200"/>
              </a:buClr>
              <a:buSzPts val="2000"/>
              <a:buFont typeface="Montserrat"/>
              <a:buChar char="▶"/>
              <a:defRPr i="0"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7465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7D00"/>
              </a:buClr>
              <a:buSzPts val="2300"/>
              <a:buFont typeface="Montserrat"/>
              <a:buChar char="▶"/>
              <a:defRPr sz="2300" i="0">
                <a:solidFill>
                  <a:srgbClr val="55008C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4D4D4D"/>
              </a:buClr>
              <a:buSzPts val="3600"/>
              <a:buFont typeface="Montserrat"/>
              <a:buChar char="•"/>
              <a:defRPr i="0"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533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Char char="•"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533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Char char="•"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533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Char char="•"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5334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Char char="•"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57" name="Google Shape;57;p6"/>
          <p:cNvSpPr txBox="1">
            <a:spLocks noGrp="1"/>
          </p:cNvSpPr>
          <p:nvPr>
            <p:ph type="sldNum" idx="12"/>
          </p:nvPr>
        </p:nvSpPr>
        <p:spPr>
          <a:xfrm>
            <a:off x="17996404" y="12672676"/>
            <a:ext cx="54864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lvl="0" indent="0">
              <a:spcBef>
                <a:spcPts val="0"/>
              </a:spcBef>
              <a:buNone/>
              <a:defRPr sz="2400" b="0" i="0">
                <a:solidFill>
                  <a:srgbClr val="55008C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0" lvl="1" indent="0">
              <a:spcBef>
                <a:spcPts val="0"/>
              </a:spcBef>
              <a:buNone/>
              <a:defRPr sz="2400" b="0" i="0">
                <a:solidFill>
                  <a:srgbClr val="55008C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0" lvl="2" indent="0">
              <a:spcBef>
                <a:spcPts val="0"/>
              </a:spcBef>
              <a:buNone/>
              <a:defRPr sz="2400" b="0" i="0">
                <a:solidFill>
                  <a:srgbClr val="55008C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0" lvl="3" indent="0">
              <a:spcBef>
                <a:spcPts val="0"/>
              </a:spcBef>
              <a:buNone/>
              <a:defRPr sz="2400" b="0" i="0">
                <a:solidFill>
                  <a:srgbClr val="55008C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0" lvl="4" indent="0">
              <a:spcBef>
                <a:spcPts val="0"/>
              </a:spcBef>
              <a:buNone/>
              <a:defRPr sz="2400" b="0" i="0">
                <a:solidFill>
                  <a:srgbClr val="55008C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0" lvl="5" indent="0">
              <a:spcBef>
                <a:spcPts val="0"/>
              </a:spcBef>
              <a:buNone/>
              <a:defRPr sz="2400" b="0" i="0">
                <a:solidFill>
                  <a:srgbClr val="55008C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0" lvl="6" indent="0">
              <a:spcBef>
                <a:spcPts val="0"/>
              </a:spcBef>
              <a:buNone/>
              <a:defRPr sz="2400" b="0" i="0">
                <a:solidFill>
                  <a:srgbClr val="55008C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0" lvl="7" indent="0">
              <a:spcBef>
                <a:spcPts val="0"/>
              </a:spcBef>
              <a:buNone/>
              <a:defRPr sz="2400" b="0" i="0">
                <a:solidFill>
                  <a:srgbClr val="55008C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0" lvl="8" indent="0">
              <a:spcBef>
                <a:spcPts val="0"/>
              </a:spcBef>
              <a:buNone/>
              <a:defRPr sz="2400" b="0" i="0">
                <a:solidFill>
                  <a:srgbClr val="55008C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58" name="Google Shape;58;p6"/>
          <p:cNvGrpSpPr/>
          <p:nvPr/>
        </p:nvGrpSpPr>
        <p:grpSpPr>
          <a:xfrm>
            <a:off x="900013" y="13102060"/>
            <a:ext cx="2104284" cy="217949"/>
            <a:chOff x="3336742" y="3228613"/>
            <a:chExt cx="2868827" cy="297135"/>
          </a:xfrm>
        </p:grpSpPr>
        <p:sp>
          <p:nvSpPr>
            <p:cNvPr id="59" name="Google Shape;59;p6"/>
            <p:cNvSpPr/>
            <p:nvPr/>
          </p:nvSpPr>
          <p:spPr>
            <a:xfrm>
              <a:off x="4615909" y="3228613"/>
              <a:ext cx="1589660" cy="297135"/>
            </a:xfrm>
            <a:custGeom>
              <a:avLst/>
              <a:gdLst/>
              <a:ahLst/>
              <a:cxnLst/>
              <a:rect l="l" t="t" r="r" b="b"/>
              <a:pathLst>
                <a:path w="1589660" h="297135" extrusionOk="0">
                  <a:moveTo>
                    <a:pt x="1149380" y="6183"/>
                  </a:moveTo>
                  <a:lnTo>
                    <a:pt x="1085589" y="6183"/>
                  </a:lnTo>
                  <a:lnTo>
                    <a:pt x="1085589" y="290952"/>
                  </a:lnTo>
                  <a:lnTo>
                    <a:pt x="1160116" y="290952"/>
                  </a:lnTo>
                  <a:lnTo>
                    <a:pt x="1254956" y="98292"/>
                  </a:lnTo>
                  <a:lnTo>
                    <a:pt x="1256649" y="98292"/>
                  </a:lnTo>
                  <a:lnTo>
                    <a:pt x="1252194" y="290952"/>
                  </a:lnTo>
                  <a:lnTo>
                    <a:pt x="1315986" y="290952"/>
                  </a:lnTo>
                  <a:lnTo>
                    <a:pt x="1315986" y="6183"/>
                  </a:lnTo>
                  <a:lnTo>
                    <a:pt x="1241459" y="6183"/>
                  </a:lnTo>
                  <a:lnTo>
                    <a:pt x="1146640" y="198844"/>
                  </a:lnTo>
                  <a:lnTo>
                    <a:pt x="1144925" y="198844"/>
                  </a:lnTo>
                  <a:close/>
                  <a:moveTo>
                    <a:pt x="454157" y="149975"/>
                  </a:moveTo>
                  <a:lnTo>
                    <a:pt x="454157" y="146606"/>
                  </a:lnTo>
                  <a:cubicBezTo>
                    <a:pt x="454157" y="85947"/>
                    <a:pt x="494806" y="61790"/>
                    <a:pt x="561426" y="61790"/>
                  </a:cubicBezTo>
                  <a:cubicBezTo>
                    <a:pt x="628046" y="61790"/>
                    <a:pt x="669252" y="85947"/>
                    <a:pt x="669252" y="146606"/>
                  </a:cubicBezTo>
                  <a:lnTo>
                    <a:pt x="669252" y="149975"/>
                  </a:lnTo>
                  <a:cubicBezTo>
                    <a:pt x="669252" y="210634"/>
                    <a:pt x="628024" y="235346"/>
                    <a:pt x="561426" y="235346"/>
                  </a:cubicBezTo>
                  <a:cubicBezTo>
                    <a:pt x="494828" y="235346"/>
                    <a:pt x="454157" y="210546"/>
                    <a:pt x="454157" y="149975"/>
                  </a:cubicBezTo>
                  <a:moveTo>
                    <a:pt x="379095" y="153898"/>
                  </a:moveTo>
                  <a:cubicBezTo>
                    <a:pt x="379095" y="240975"/>
                    <a:pt x="451350" y="297135"/>
                    <a:pt x="561426" y="297135"/>
                  </a:cubicBezTo>
                  <a:cubicBezTo>
                    <a:pt x="671502" y="297135"/>
                    <a:pt x="744314" y="240975"/>
                    <a:pt x="744314" y="153898"/>
                  </a:cubicBezTo>
                  <a:lnTo>
                    <a:pt x="744314" y="142661"/>
                  </a:lnTo>
                  <a:cubicBezTo>
                    <a:pt x="744314" y="55606"/>
                    <a:pt x="671502" y="0"/>
                    <a:pt x="561426" y="0"/>
                  </a:cubicBezTo>
                  <a:cubicBezTo>
                    <a:pt x="451350" y="0"/>
                    <a:pt x="379095" y="55606"/>
                    <a:pt x="379095" y="142661"/>
                  </a:cubicBezTo>
                  <a:close/>
                  <a:moveTo>
                    <a:pt x="1589660" y="6183"/>
                  </a:moveTo>
                  <a:lnTo>
                    <a:pt x="1407886" y="6183"/>
                  </a:lnTo>
                  <a:lnTo>
                    <a:pt x="1405102" y="164004"/>
                  </a:lnTo>
                  <a:cubicBezTo>
                    <a:pt x="1403966" y="212296"/>
                    <a:pt x="1396638" y="229140"/>
                    <a:pt x="1370667" y="229140"/>
                  </a:cubicBezTo>
                  <a:lnTo>
                    <a:pt x="1354296" y="229140"/>
                  </a:lnTo>
                  <a:lnTo>
                    <a:pt x="1354296" y="290930"/>
                  </a:lnTo>
                  <a:lnTo>
                    <a:pt x="1372939" y="290930"/>
                  </a:lnTo>
                  <a:cubicBezTo>
                    <a:pt x="1443502" y="290930"/>
                    <a:pt x="1463815" y="262849"/>
                    <a:pt x="1465508" y="164004"/>
                  </a:cubicBezTo>
                  <a:lnTo>
                    <a:pt x="1467201" y="60637"/>
                  </a:lnTo>
                  <a:lnTo>
                    <a:pt x="1526471" y="60637"/>
                  </a:lnTo>
                  <a:lnTo>
                    <a:pt x="1526471" y="290952"/>
                  </a:lnTo>
                  <a:lnTo>
                    <a:pt x="1589660" y="290952"/>
                  </a:lnTo>
                  <a:close/>
                  <a:moveTo>
                    <a:pt x="0" y="290952"/>
                  </a:moveTo>
                  <a:lnTo>
                    <a:pt x="65484" y="290952"/>
                  </a:lnTo>
                  <a:lnTo>
                    <a:pt x="62655" y="102236"/>
                  </a:lnTo>
                  <a:lnTo>
                    <a:pt x="64348" y="102236"/>
                  </a:lnTo>
                  <a:lnTo>
                    <a:pt x="135490" y="290952"/>
                  </a:lnTo>
                  <a:lnTo>
                    <a:pt x="200974" y="290952"/>
                  </a:lnTo>
                  <a:lnTo>
                    <a:pt x="271536" y="102236"/>
                  </a:lnTo>
                  <a:lnTo>
                    <a:pt x="273296" y="102236"/>
                  </a:lnTo>
                  <a:lnTo>
                    <a:pt x="270467" y="290952"/>
                  </a:lnTo>
                  <a:lnTo>
                    <a:pt x="335951" y="290952"/>
                  </a:lnTo>
                  <a:lnTo>
                    <a:pt x="335951" y="6183"/>
                  </a:lnTo>
                  <a:lnTo>
                    <a:pt x="245565" y="6183"/>
                  </a:lnTo>
                  <a:lnTo>
                    <a:pt x="169346" y="216729"/>
                  </a:lnTo>
                  <a:lnTo>
                    <a:pt x="167653" y="216729"/>
                  </a:lnTo>
                  <a:lnTo>
                    <a:pt x="90319" y="6183"/>
                  </a:lnTo>
                  <a:lnTo>
                    <a:pt x="0" y="6183"/>
                  </a:lnTo>
                  <a:close/>
                  <a:moveTo>
                    <a:pt x="945600" y="235922"/>
                  </a:moveTo>
                  <a:lnTo>
                    <a:pt x="855280" y="235922"/>
                  </a:lnTo>
                  <a:lnTo>
                    <a:pt x="855280" y="182554"/>
                  </a:lnTo>
                  <a:lnTo>
                    <a:pt x="945600" y="182554"/>
                  </a:lnTo>
                  <a:cubicBezTo>
                    <a:pt x="967049" y="182554"/>
                    <a:pt x="976092" y="191419"/>
                    <a:pt x="976092" y="209504"/>
                  </a:cubicBezTo>
                  <a:cubicBezTo>
                    <a:pt x="976092" y="227589"/>
                    <a:pt x="967049" y="235922"/>
                    <a:pt x="945600" y="235922"/>
                  </a:cubicBezTo>
                  <a:moveTo>
                    <a:pt x="787458" y="6183"/>
                  </a:moveTo>
                  <a:lnTo>
                    <a:pt x="787458" y="290952"/>
                  </a:lnTo>
                  <a:lnTo>
                    <a:pt x="942682" y="290952"/>
                  </a:lnTo>
                  <a:cubicBezTo>
                    <a:pt x="999702" y="290952"/>
                    <a:pt x="1041487" y="270185"/>
                    <a:pt x="1041487" y="209504"/>
                  </a:cubicBezTo>
                  <a:cubicBezTo>
                    <a:pt x="1041487" y="148822"/>
                    <a:pt x="999791" y="128544"/>
                    <a:pt x="942771" y="128544"/>
                  </a:cubicBezTo>
                  <a:lnTo>
                    <a:pt x="855280" y="128544"/>
                  </a:lnTo>
                  <a:lnTo>
                    <a:pt x="855280" y="62344"/>
                  </a:lnTo>
                  <a:lnTo>
                    <a:pt x="1031976" y="62344"/>
                  </a:lnTo>
                  <a:lnTo>
                    <a:pt x="1031976" y="6183"/>
                  </a:lnTo>
                  <a:close/>
                </a:path>
              </a:pathLst>
            </a:custGeom>
            <a:solidFill>
              <a:srgbClr val="FF7D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60;p6"/>
            <p:cNvSpPr/>
            <p:nvPr/>
          </p:nvSpPr>
          <p:spPr>
            <a:xfrm>
              <a:off x="3336742" y="3228613"/>
              <a:ext cx="1217135" cy="297135"/>
            </a:xfrm>
            <a:custGeom>
              <a:avLst/>
              <a:gdLst/>
              <a:ahLst/>
              <a:cxnLst/>
              <a:rect l="l" t="t" r="r" b="b"/>
              <a:pathLst>
                <a:path w="1217135" h="297135" extrusionOk="0">
                  <a:moveTo>
                    <a:pt x="338713" y="219632"/>
                  </a:moveTo>
                  <a:lnTo>
                    <a:pt x="272093" y="190976"/>
                  </a:lnTo>
                  <a:cubicBezTo>
                    <a:pt x="251201" y="228652"/>
                    <a:pt x="217345" y="236476"/>
                    <a:pt x="176117" y="236476"/>
                  </a:cubicBezTo>
                  <a:cubicBezTo>
                    <a:pt x="108383" y="236476"/>
                    <a:pt x="73948" y="206711"/>
                    <a:pt x="73948" y="150529"/>
                  </a:cubicBezTo>
                  <a:lnTo>
                    <a:pt x="73948" y="146606"/>
                  </a:lnTo>
                  <a:cubicBezTo>
                    <a:pt x="73948" y="90424"/>
                    <a:pt x="108383" y="60659"/>
                    <a:pt x="176117" y="60659"/>
                  </a:cubicBezTo>
                  <a:cubicBezTo>
                    <a:pt x="217345" y="60659"/>
                    <a:pt x="251201" y="68527"/>
                    <a:pt x="272093" y="106159"/>
                  </a:cubicBezTo>
                  <a:lnTo>
                    <a:pt x="338713" y="77569"/>
                  </a:lnTo>
                  <a:cubicBezTo>
                    <a:pt x="307085" y="12965"/>
                    <a:pt x="243294" y="0"/>
                    <a:pt x="176117" y="0"/>
                  </a:cubicBezTo>
                  <a:cubicBezTo>
                    <a:pt x="67734" y="0"/>
                    <a:pt x="0" y="55606"/>
                    <a:pt x="0" y="143237"/>
                  </a:cubicBezTo>
                  <a:lnTo>
                    <a:pt x="0" y="153898"/>
                  </a:lnTo>
                  <a:cubicBezTo>
                    <a:pt x="0" y="242083"/>
                    <a:pt x="67734" y="297135"/>
                    <a:pt x="176117" y="297135"/>
                  </a:cubicBezTo>
                  <a:cubicBezTo>
                    <a:pt x="243294" y="297135"/>
                    <a:pt x="307085" y="284214"/>
                    <a:pt x="338713" y="219566"/>
                  </a:cubicBezTo>
                  <a:moveTo>
                    <a:pt x="972083" y="6183"/>
                  </a:moveTo>
                  <a:lnTo>
                    <a:pt x="901520" y="6183"/>
                  </a:lnTo>
                  <a:lnTo>
                    <a:pt x="901520" y="290952"/>
                  </a:lnTo>
                  <a:lnTo>
                    <a:pt x="979478" y="290952"/>
                  </a:lnTo>
                  <a:lnTo>
                    <a:pt x="1146017" y="92684"/>
                  </a:lnTo>
                  <a:lnTo>
                    <a:pt x="1147710" y="92684"/>
                  </a:lnTo>
                  <a:lnTo>
                    <a:pt x="1146574" y="290952"/>
                  </a:lnTo>
                  <a:lnTo>
                    <a:pt x="1217136" y="290952"/>
                  </a:lnTo>
                  <a:lnTo>
                    <a:pt x="1217136" y="6183"/>
                  </a:lnTo>
                  <a:lnTo>
                    <a:pt x="1139179" y="6183"/>
                  </a:lnTo>
                  <a:lnTo>
                    <a:pt x="972640" y="204451"/>
                  </a:lnTo>
                  <a:lnTo>
                    <a:pt x="970947" y="204451"/>
                  </a:lnTo>
                  <a:close/>
                  <a:moveTo>
                    <a:pt x="440882" y="6183"/>
                  </a:moveTo>
                  <a:lnTo>
                    <a:pt x="377091" y="6183"/>
                  </a:lnTo>
                  <a:lnTo>
                    <a:pt x="377091" y="290952"/>
                  </a:lnTo>
                  <a:lnTo>
                    <a:pt x="451595" y="290952"/>
                  </a:lnTo>
                  <a:lnTo>
                    <a:pt x="546436" y="98292"/>
                  </a:lnTo>
                  <a:lnTo>
                    <a:pt x="548129" y="98292"/>
                  </a:lnTo>
                  <a:lnTo>
                    <a:pt x="543674" y="290952"/>
                  </a:lnTo>
                  <a:lnTo>
                    <a:pt x="607399" y="290952"/>
                  </a:lnTo>
                  <a:lnTo>
                    <a:pt x="607399" y="6183"/>
                  </a:lnTo>
                  <a:lnTo>
                    <a:pt x="532894" y="6183"/>
                  </a:lnTo>
                  <a:lnTo>
                    <a:pt x="438053" y="198844"/>
                  </a:lnTo>
                  <a:lnTo>
                    <a:pt x="436360" y="198844"/>
                  </a:lnTo>
                  <a:close/>
                  <a:moveTo>
                    <a:pt x="721528" y="62344"/>
                  </a:moveTo>
                  <a:lnTo>
                    <a:pt x="721528" y="290952"/>
                  </a:lnTo>
                  <a:lnTo>
                    <a:pt x="787569" y="290952"/>
                  </a:lnTo>
                  <a:lnTo>
                    <a:pt x="787569" y="62344"/>
                  </a:lnTo>
                  <a:lnTo>
                    <a:pt x="864212" y="62344"/>
                  </a:lnTo>
                  <a:lnTo>
                    <a:pt x="864212" y="6183"/>
                  </a:lnTo>
                  <a:lnTo>
                    <a:pt x="644662" y="6183"/>
                  </a:lnTo>
                  <a:lnTo>
                    <a:pt x="644662" y="62344"/>
                  </a:lnTo>
                  <a:close/>
                </a:path>
              </a:pathLst>
            </a:custGeom>
            <a:solidFill>
              <a:srgbClr val="6E00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989">
          <p15:clr>
            <a:srgbClr val="FA7B17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 1">
  <p:cSld name="CUSTOM_1_1">
    <p:bg>
      <p:bgPr>
        <a:solidFill>
          <a:srgbClr val="F9F9F9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8"/>
          <p:cNvSpPr/>
          <p:nvPr/>
        </p:nvSpPr>
        <p:spPr>
          <a:xfrm>
            <a:off x="900000" y="900000"/>
            <a:ext cx="22582800" cy="11916000"/>
          </a:xfrm>
          <a:prstGeom prst="rect">
            <a:avLst/>
          </a:prstGeom>
          <a:solidFill>
            <a:srgbClr val="55008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8"/>
          <p:cNvSpPr txBox="1">
            <a:spLocks noGrp="1"/>
          </p:cNvSpPr>
          <p:nvPr>
            <p:ph type="sldNum" idx="12"/>
          </p:nvPr>
        </p:nvSpPr>
        <p:spPr>
          <a:xfrm>
            <a:off x="17996404" y="12672676"/>
            <a:ext cx="54864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lvl="0" indent="0" rtl="0">
              <a:spcBef>
                <a:spcPts val="0"/>
              </a:spcBef>
              <a:buNone/>
              <a:defRPr sz="2400" b="0" i="0">
                <a:solidFill>
                  <a:srgbClr val="55008C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0" lvl="1" indent="0" rtl="0">
              <a:spcBef>
                <a:spcPts val="0"/>
              </a:spcBef>
              <a:buNone/>
              <a:defRPr sz="2400" b="0" i="0">
                <a:solidFill>
                  <a:srgbClr val="55008C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0" lvl="2" indent="0" rtl="0">
              <a:spcBef>
                <a:spcPts val="0"/>
              </a:spcBef>
              <a:buNone/>
              <a:defRPr sz="2400" b="0" i="0">
                <a:solidFill>
                  <a:srgbClr val="55008C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0" lvl="3" indent="0" rtl="0">
              <a:spcBef>
                <a:spcPts val="0"/>
              </a:spcBef>
              <a:buNone/>
              <a:defRPr sz="2400" b="0" i="0">
                <a:solidFill>
                  <a:srgbClr val="55008C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0" lvl="4" indent="0" rtl="0">
              <a:spcBef>
                <a:spcPts val="0"/>
              </a:spcBef>
              <a:buNone/>
              <a:defRPr sz="2400" b="0" i="0">
                <a:solidFill>
                  <a:srgbClr val="55008C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0" lvl="5" indent="0" rtl="0">
              <a:spcBef>
                <a:spcPts val="0"/>
              </a:spcBef>
              <a:buNone/>
              <a:defRPr sz="2400" b="0" i="0">
                <a:solidFill>
                  <a:srgbClr val="55008C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0" lvl="6" indent="0" rtl="0">
              <a:spcBef>
                <a:spcPts val="0"/>
              </a:spcBef>
              <a:buNone/>
              <a:defRPr sz="2400" b="0" i="0">
                <a:solidFill>
                  <a:srgbClr val="55008C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0" lvl="7" indent="0" rtl="0">
              <a:spcBef>
                <a:spcPts val="0"/>
              </a:spcBef>
              <a:buNone/>
              <a:defRPr sz="2400" b="0" i="0">
                <a:solidFill>
                  <a:srgbClr val="55008C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0" lvl="8" indent="0" rtl="0">
              <a:spcBef>
                <a:spcPts val="0"/>
              </a:spcBef>
              <a:buNone/>
              <a:defRPr sz="2400" b="0" i="0">
                <a:solidFill>
                  <a:srgbClr val="55008C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69" name="Google Shape;69;p8"/>
          <p:cNvGrpSpPr/>
          <p:nvPr/>
        </p:nvGrpSpPr>
        <p:grpSpPr>
          <a:xfrm>
            <a:off x="900013" y="13102060"/>
            <a:ext cx="2104284" cy="217949"/>
            <a:chOff x="3336742" y="3228613"/>
            <a:chExt cx="2868827" cy="297135"/>
          </a:xfrm>
        </p:grpSpPr>
        <p:sp>
          <p:nvSpPr>
            <p:cNvPr id="70" name="Google Shape;70;p8"/>
            <p:cNvSpPr/>
            <p:nvPr/>
          </p:nvSpPr>
          <p:spPr>
            <a:xfrm>
              <a:off x="4615909" y="3228613"/>
              <a:ext cx="1589660" cy="297135"/>
            </a:xfrm>
            <a:custGeom>
              <a:avLst/>
              <a:gdLst/>
              <a:ahLst/>
              <a:cxnLst/>
              <a:rect l="l" t="t" r="r" b="b"/>
              <a:pathLst>
                <a:path w="1589660" h="297135" extrusionOk="0">
                  <a:moveTo>
                    <a:pt x="1149380" y="6183"/>
                  </a:moveTo>
                  <a:lnTo>
                    <a:pt x="1085589" y="6183"/>
                  </a:lnTo>
                  <a:lnTo>
                    <a:pt x="1085589" y="290952"/>
                  </a:lnTo>
                  <a:lnTo>
                    <a:pt x="1160116" y="290952"/>
                  </a:lnTo>
                  <a:lnTo>
                    <a:pt x="1254956" y="98292"/>
                  </a:lnTo>
                  <a:lnTo>
                    <a:pt x="1256649" y="98292"/>
                  </a:lnTo>
                  <a:lnTo>
                    <a:pt x="1252194" y="290952"/>
                  </a:lnTo>
                  <a:lnTo>
                    <a:pt x="1315986" y="290952"/>
                  </a:lnTo>
                  <a:lnTo>
                    <a:pt x="1315986" y="6183"/>
                  </a:lnTo>
                  <a:lnTo>
                    <a:pt x="1241459" y="6183"/>
                  </a:lnTo>
                  <a:lnTo>
                    <a:pt x="1146640" y="198844"/>
                  </a:lnTo>
                  <a:lnTo>
                    <a:pt x="1144925" y="198844"/>
                  </a:lnTo>
                  <a:close/>
                  <a:moveTo>
                    <a:pt x="454157" y="149975"/>
                  </a:moveTo>
                  <a:lnTo>
                    <a:pt x="454157" y="146606"/>
                  </a:lnTo>
                  <a:cubicBezTo>
                    <a:pt x="454157" y="85947"/>
                    <a:pt x="494806" y="61790"/>
                    <a:pt x="561426" y="61790"/>
                  </a:cubicBezTo>
                  <a:cubicBezTo>
                    <a:pt x="628046" y="61790"/>
                    <a:pt x="669252" y="85947"/>
                    <a:pt x="669252" y="146606"/>
                  </a:cubicBezTo>
                  <a:lnTo>
                    <a:pt x="669252" y="149975"/>
                  </a:lnTo>
                  <a:cubicBezTo>
                    <a:pt x="669252" y="210634"/>
                    <a:pt x="628024" y="235346"/>
                    <a:pt x="561426" y="235346"/>
                  </a:cubicBezTo>
                  <a:cubicBezTo>
                    <a:pt x="494828" y="235346"/>
                    <a:pt x="454157" y="210546"/>
                    <a:pt x="454157" y="149975"/>
                  </a:cubicBezTo>
                  <a:moveTo>
                    <a:pt x="379095" y="153898"/>
                  </a:moveTo>
                  <a:cubicBezTo>
                    <a:pt x="379095" y="240975"/>
                    <a:pt x="451350" y="297135"/>
                    <a:pt x="561426" y="297135"/>
                  </a:cubicBezTo>
                  <a:cubicBezTo>
                    <a:pt x="671502" y="297135"/>
                    <a:pt x="744314" y="240975"/>
                    <a:pt x="744314" y="153898"/>
                  </a:cubicBezTo>
                  <a:lnTo>
                    <a:pt x="744314" y="142661"/>
                  </a:lnTo>
                  <a:cubicBezTo>
                    <a:pt x="744314" y="55606"/>
                    <a:pt x="671502" y="0"/>
                    <a:pt x="561426" y="0"/>
                  </a:cubicBezTo>
                  <a:cubicBezTo>
                    <a:pt x="451350" y="0"/>
                    <a:pt x="379095" y="55606"/>
                    <a:pt x="379095" y="142661"/>
                  </a:cubicBezTo>
                  <a:close/>
                  <a:moveTo>
                    <a:pt x="1589660" y="6183"/>
                  </a:moveTo>
                  <a:lnTo>
                    <a:pt x="1407886" y="6183"/>
                  </a:lnTo>
                  <a:lnTo>
                    <a:pt x="1405102" y="164004"/>
                  </a:lnTo>
                  <a:cubicBezTo>
                    <a:pt x="1403966" y="212296"/>
                    <a:pt x="1396638" y="229140"/>
                    <a:pt x="1370667" y="229140"/>
                  </a:cubicBezTo>
                  <a:lnTo>
                    <a:pt x="1354296" y="229140"/>
                  </a:lnTo>
                  <a:lnTo>
                    <a:pt x="1354296" y="290930"/>
                  </a:lnTo>
                  <a:lnTo>
                    <a:pt x="1372939" y="290930"/>
                  </a:lnTo>
                  <a:cubicBezTo>
                    <a:pt x="1443502" y="290930"/>
                    <a:pt x="1463815" y="262849"/>
                    <a:pt x="1465508" y="164004"/>
                  </a:cubicBezTo>
                  <a:lnTo>
                    <a:pt x="1467201" y="60637"/>
                  </a:lnTo>
                  <a:lnTo>
                    <a:pt x="1526471" y="60637"/>
                  </a:lnTo>
                  <a:lnTo>
                    <a:pt x="1526471" y="290952"/>
                  </a:lnTo>
                  <a:lnTo>
                    <a:pt x="1589660" y="290952"/>
                  </a:lnTo>
                  <a:close/>
                  <a:moveTo>
                    <a:pt x="0" y="290952"/>
                  </a:moveTo>
                  <a:lnTo>
                    <a:pt x="65484" y="290952"/>
                  </a:lnTo>
                  <a:lnTo>
                    <a:pt x="62655" y="102236"/>
                  </a:lnTo>
                  <a:lnTo>
                    <a:pt x="64348" y="102236"/>
                  </a:lnTo>
                  <a:lnTo>
                    <a:pt x="135490" y="290952"/>
                  </a:lnTo>
                  <a:lnTo>
                    <a:pt x="200974" y="290952"/>
                  </a:lnTo>
                  <a:lnTo>
                    <a:pt x="271536" y="102236"/>
                  </a:lnTo>
                  <a:lnTo>
                    <a:pt x="273296" y="102236"/>
                  </a:lnTo>
                  <a:lnTo>
                    <a:pt x="270467" y="290952"/>
                  </a:lnTo>
                  <a:lnTo>
                    <a:pt x="335951" y="290952"/>
                  </a:lnTo>
                  <a:lnTo>
                    <a:pt x="335951" y="6183"/>
                  </a:lnTo>
                  <a:lnTo>
                    <a:pt x="245565" y="6183"/>
                  </a:lnTo>
                  <a:lnTo>
                    <a:pt x="169346" y="216729"/>
                  </a:lnTo>
                  <a:lnTo>
                    <a:pt x="167653" y="216729"/>
                  </a:lnTo>
                  <a:lnTo>
                    <a:pt x="90319" y="6183"/>
                  </a:lnTo>
                  <a:lnTo>
                    <a:pt x="0" y="6183"/>
                  </a:lnTo>
                  <a:close/>
                  <a:moveTo>
                    <a:pt x="945600" y="235922"/>
                  </a:moveTo>
                  <a:lnTo>
                    <a:pt x="855280" y="235922"/>
                  </a:lnTo>
                  <a:lnTo>
                    <a:pt x="855280" y="182554"/>
                  </a:lnTo>
                  <a:lnTo>
                    <a:pt x="945600" y="182554"/>
                  </a:lnTo>
                  <a:cubicBezTo>
                    <a:pt x="967049" y="182554"/>
                    <a:pt x="976092" y="191419"/>
                    <a:pt x="976092" y="209504"/>
                  </a:cubicBezTo>
                  <a:cubicBezTo>
                    <a:pt x="976092" y="227589"/>
                    <a:pt x="967049" y="235922"/>
                    <a:pt x="945600" y="235922"/>
                  </a:cubicBezTo>
                  <a:moveTo>
                    <a:pt x="787458" y="6183"/>
                  </a:moveTo>
                  <a:lnTo>
                    <a:pt x="787458" y="290952"/>
                  </a:lnTo>
                  <a:lnTo>
                    <a:pt x="942682" y="290952"/>
                  </a:lnTo>
                  <a:cubicBezTo>
                    <a:pt x="999702" y="290952"/>
                    <a:pt x="1041487" y="270185"/>
                    <a:pt x="1041487" y="209504"/>
                  </a:cubicBezTo>
                  <a:cubicBezTo>
                    <a:pt x="1041487" y="148822"/>
                    <a:pt x="999791" y="128544"/>
                    <a:pt x="942771" y="128544"/>
                  </a:cubicBezTo>
                  <a:lnTo>
                    <a:pt x="855280" y="128544"/>
                  </a:lnTo>
                  <a:lnTo>
                    <a:pt x="855280" y="62344"/>
                  </a:lnTo>
                  <a:lnTo>
                    <a:pt x="1031976" y="62344"/>
                  </a:lnTo>
                  <a:lnTo>
                    <a:pt x="1031976" y="6183"/>
                  </a:lnTo>
                  <a:close/>
                </a:path>
              </a:pathLst>
            </a:custGeom>
            <a:solidFill>
              <a:srgbClr val="FF7D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8"/>
            <p:cNvSpPr/>
            <p:nvPr/>
          </p:nvSpPr>
          <p:spPr>
            <a:xfrm>
              <a:off x="3336742" y="3228613"/>
              <a:ext cx="1217135" cy="297135"/>
            </a:xfrm>
            <a:custGeom>
              <a:avLst/>
              <a:gdLst/>
              <a:ahLst/>
              <a:cxnLst/>
              <a:rect l="l" t="t" r="r" b="b"/>
              <a:pathLst>
                <a:path w="1217135" h="297135" extrusionOk="0">
                  <a:moveTo>
                    <a:pt x="338713" y="219632"/>
                  </a:moveTo>
                  <a:lnTo>
                    <a:pt x="272093" y="190976"/>
                  </a:lnTo>
                  <a:cubicBezTo>
                    <a:pt x="251201" y="228652"/>
                    <a:pt x="217345" y="236476"/>
                    <a:pt x="176117" y="236476"/>
                  </a:cubicBezTo>
                  <a:cubicBezTo>
                    <a:pt x="108383" y="236476"/>
                    <a:pt x="73948" y="206711"/>
                    <a:pt x="73948" y="150529"/>
                  </a:cubicBezTo>
                  <a:lnTo>
                    <a:pt x="73948" y="146606"/>
                  </a:lnTo>
                  <a:cubicBezTo>
                    <a:pt x="73948" y="90424"/>
                    <a:pt x="108383" y="60659"/>
                    <a:pt x="176117" y="60659"/>
                  </a:cubicBezTo>
                  <a:cubicBezTo>
                    <a:pt x="217345" y="60659"/>
                    <a:pt x="251201" y="68527"/>
                    <a:pt x="272093" y="106159"/>
                  </a:cubicBezTo>
                  <a:lnTo>
                    <a:pt x="338713" y="77569"/>
                  </a:lnTo>
                  <a:cubicBezTo>
                    <a:pt x="307085" y="12965"/>
                    <a:pt x="243294" y="0"/>
                    <a:pt x="176117" y="0"/>
                  </a:cubicBezTo>
                  <a:cubicBezTo>
                    <a:pt x="67734" y="0"/>
                    <a:pt x="0" y="55606"/>
                    <a:pt x="0" y="143237"/>
                  </a:cubicBezTo>
                  <a:lnTo>
                    <a:pt x="0" y="153898"/>
                  </a:lnTo>
                  <a:cubicBezTo>
                    <a:pt x="0" y="242083"/>
                    <a:pt x="67734" y="297135"/>
                    <a:pt x="176117" y="297135"/>
                  </a:cubicBezTo>
                  <a:cubicBezTo>
                    <a:pt x="243294" y="297135"/>
                    <a:pt x="307085" y="284214"/>
                    <a:pt x="338713" y="219566"/>
                  </a:cubicBezTo>
                  <a:moveTo>
                    <a:pt x="972083" y="6183"/>
                  </a:moveTo>
                  <a:lnTo>
                    <a:pt x="901520" y="6183"/>
                  </a:lnTo>
                  <a:lnTo>
                    <a:pt x="901520" y="290952"/>
                  </a:lnTo>
                  <a:lnTo>
                    <a:pt x="979478" y="290952"/>
                  </a:lnTo>
                  <a:lnTo>
                    <a:pt x="1146017" y="92684"/>
                  </a:lnTo>
                  <a:lnTo>
                    <a:pt x="1147710" y="92684"/>
                  </a:lnTo>
                  <a:lnTo>
                    <a:pt x="1146574" y="290952"/>
                  </a:lnTo>
                  <a:lnTo>
                    <a:pt x="1217136" y="290952"/>
                  </a:lnTo>
                  <a:lnTo>
                    <a:pt x="1217136" y="6183"/>
                  </a:lnTo>
                  <a:lnTo>
                    <a:pt x="1139179" y="6183"/>
                  </a:lnTo>
                  <a:lnTo>
                    <a:pt x="972640" y="204451"/>
                  </a:lnTo>
                  <a:lnTo>
                    <a:pt x="970947" y="204451"/>
                  </a:lnTo>
                  <a:close/>
                  <a:moveTo>
                    <a:pt x="440882" y="6183"/>
                  </a:moveTo>
                  <a:lnTo>
                    <a:pt x="377091" y="6183"/>
                  </a:lnTo>
                  <a:lnTo>
                    <a:pt x="377091" y="290952"/>
                  </a:lnTo>
                  <a:lnTo>
                    <a:pt x="451595" y="290952"/>
                  </a:lnTo>
                  <a:lnTo>
                    <a:pt x="546436" y="98292"/>
                  </a:lnTo>
                  <a:lnTo>
                    <a:pt x="548129" y="98292"/>
                  </a:lnTo>
                  <a:lnTo>
                    <a:pt x="543674" y="290952"/>
                  </a:lnTo>
                  <a:lnTo>
                    <a:pt x="607399" y="290952"/>
                  </a:lnTo>
                  <a:lnTo>
                    <a:pt x="607399" y="6183"/>
                  </a:lnTo>
                  <a:lnTo>
                    <a:pt x="532894" y="6183"/>
                  </a:lnTo>
                  <a:lnTo>
                    <a:pt x="438053" y="198844"/>
                  </a:lnTo>
                  <a:lnTo>
                    <a:pt x="436360" y="198844"/>
                  </a:lnTo>
                  <a:close/>
                  <a:moveTo>
                    <a:pt x="721528" y="62344"/>
                  </a:moveTo>
                  <a:lnTo>
                    <a:pt x="721528" y="290952"/>
                  </a:lnTo>
                  <a:lnTo>
                    <a:pt x="787569" y="290952"/>
                  </a:lnTo>
                  <a:lnTo>
                    <a:pt x="787569" y="62344"/>
                  </a:lnTo>
                  <a:lnTo>
                    <a:pt x="864212" y="62344"/>
                  </a:lnTo>
                  <a:lnTo>
                    <a:pt x="864212" y="6183"/>
                  </a:lnTo>
                  <a:lnTo>
                    <a:pt x="644662" y="6183"/>
                  </a:lnTo>
                  <a:lnTo>
                    <a:pt x="644662" y="62344"/>
                  </a:lnTo>
                  <a:close/>
                </a:path>
              </a:pathLst>
            </a:custGeom>
            <a:solidFill>
              <a:srgbClr val="6E00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2" name="Google Shape;72;p8"/>
          <p:cNvGrpSpPr/>
          <p:nvPr/>
        </p:nvGrpSpPr>
        <p:grpSpPr>
          <a:xfrm>
            <a:off x="899999" y="899900"/>
            <a:ext cx="22582894" cy="11915873"/>
            <a:chOff x="0" y="2847"/>
            <a:chExt cx="12190496" cy="6854900"/>
          </a:xfrm>
        </p:grpSpPr>
        <p:sp>
          <p:nvSpPr>
            <p:cNvPr id="73" name="Google Shape;73;p8"/>
            <p:cNvSpPr/>
            <p:nvPr/>
          </p:nvSpPr>
          <p:spPr>
            <a:xfrm>
              <a:off x="1710775" y="2420282"/>
              <a:ext cx="10479721" cy="4437465"/>
            </a:xfrm>
            <a:custGeom>
              <a:avLst/>
              <a:gdLst/>
              <a:ahLst/>
              <a:cxnLst/>
              <a:rect l="l" t="t" r="r" b="b"/>
              <a:pathLst>
                <a:path w="10479721" h="4437465" extrusionOk="0">
                  <a:moveTo>
                    <a:pt x="0" y="4437466"/>
                  </a:moveTo>
                  <a:lnTo>
                    <a:pt x="2525671" y="4437466"/>
                  </a:lnTo>
                  <a:lnTo>
                    <a:pt x="10479721" y="158566"/>
                  </a:lnTo>
                  <a:lnTo>
                    <a:pt x="10479721" y="0"/>
                  </a:lnTo>
                  <a:lnTo>
                    <a:pt x="0" y="4437466"/>
                  </a:lnTo>
                  <a:close/>
                </a:path>
              </a:pathLst>
            </a:custGeom>
            <a:solidFill>
              <a:srgbClr val="6E00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74;p8"/>
            <p:cNvSpPr/>
            <p:nvPr/>
          </p:nvSpPr>
          <p:spPr>
            <a:xfrm>
              <a:off x="5131916" y="3868831"/>
              <a:ext cx="7058580" cy="2988916"/>
            </a:xfrm>
            <a:custGeom>
              <a:avLst/>
              <a:gdLst/>
              <a:ahLst/>
              <a:cxnLst/>
              <a:rect l="l" t="t" r="r" b="b"/>
              <a:pathLst>
                <a:path w="7058580" h="2988916" extrusionOk="0">
                  <a:moveTo>
                    <a:pt x="0" y="2988917"/>
                  </a:moveTo>
                  <a:lnTo>
                    <a:pt x="1920309" y="2988917"/>
                  </a:lnTo>
                  <a:lnTo>
                    <a:pt x="7058581" y="224767"/>
                  </a:lnTo>
                  <a:lnTo>
                    <a:pt x="7058581" y="0"/>
                  </a:lnTo>
                  <a:lnTo>
                    <a:pt x="0" y="2988917"/>
                  </a:lnTo>
                  <a:close/>
                </a:path>
              </a:pathLst>
            </a:custGeom>
            <a:solidFill>
              <a:srgbClr val="6E00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8"/>
            <p:cNvSpPr/>
            <p:nvPr/>
          </p:nvSpPr>
          <p:spPr>
            <a:xfrm>
              <a:off x="0" y="971665"/>
              <a:ext cx="12190496" cy="5886082"/>
            </a:xfrm>
            <a:custGeom>
              <a:avLst/>
              <a:gdLst/>
              <a:ahLst/>
              <a:cxnLst/>
              <a:rect l="l" t="t" r="r" b="b"/>
              <a:pathLst>
                <a:path w="12190496" h="5886082" extrusionOk="0">
                  <a:moveTo>
                    <a:pt x="0" y="5161842"/>
                  </a:moveTo>
                  <a:lnTo>
                    <a:pt x="0" y="5738174"/>
                  </a:lnTo>
                  <a:lnTo>
                    <a:pt x="70938" y="5886082"/>
                  </a:lnTo>
                  <a:lnTo>
                    <a:pt x="1420669" y="5886082"/>
                  </a:lnTo>
                  <a:lnTo>
                    <a:pt x="12190497" y="92434"/>
                  </a:lnTo>
                  <a:lnTo>
                    <a:pt x="12190497" y="0"/>
                  </a:lnTo>
                  <a:lnTo>
                    <a:pt x="0" y="5161842"/>
                  </a:lnTo>
                  <a:close/>
                </a:path>
              </a:pathLst>
            </a:custGeom>
            <a:solidFill>
              <a:srgbClr val="6E00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76;p8"/>
            <p:cNvSpPr/>
            <p:nvPr/>
          </p:nvSpPr>
          <p:spPr>
            <a:xfrm>
              <a:off x="8552988" y="5317448"/>
              <a:ext cx="3637507" cy="1540299"/>
            </a:xfrm>
            <a:custGeom>
              <a:avLst/>
              <a:gdLst/>
              <a:ahLst/>
              <a:cxnLst/>
              <a:rect l="l" t="t" r="r" b="b"/>
              <a:pathLst>
                <a:path w="3637507" h="1540299" extrusionOk="0">
                  <a:moveTo>
                    <a:pt x="0" y="1540300"/>
                  </a:moveTo>
                  <a:lnTo>
                    <a:pt x="1315082" y="1540300"/>
                  </a:lnTo>
                  <a:lnTo>
                    <a:pt x="3637508" y="290899"/>
                  </a:lnTo>
                  <a:lnTo>
                    <a:pt x="3637508" y="0"/>
                  </a:lnTo>
                  <a:lnTo>
                    <a:pt x="0" y="1540300"/>
                  </a:lnTo>
                  <a:close/>
                </a:path>
              </a:pathLst>
            </a:custGeom>
            <a:solidFill>
              <a:srgbClr val="6E00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7;p8"/>
            <p:cNvSpPr/>
            <p:nvPr/>
          </p:nvSpPr>
          <p:spPr>
            <a:xfrm>
              <a:off x="11974129" y="6766065"/>
              <a:ext cx="216367" cy="91682"/>
            </a:xfrm>
            <a:custGeom>
              <a:avLst/>
              <a:gdLst/>
              <a:ahLst/>
              <a:cxnLst/>
              <a:rect l="l" t="t" r="r" b="b"/>
              <a:pathLst>
                <a:path w="216367" h="91682" extrusionOk="0">
                  <a:moveTo>
                    <a:pt x="0" y="91683"/>
                  </a:moveTo>
                  <a:lnTo>
                    <a:pt x="216367" y="91683"/>
                  </a:lnTo>
                  <a:lnTo>
                    <a:pt x="216367" y="0"/>
                  </a:lnTo>
                  <a:lnTo>
                    <a:pt x="0" y="91683"/>
                  </a:lnTo>
                  <a:close/>
                </a:path>
              </a:pathLst>
            </a:custGeom>
            <a:solidFill>
              <a:srgbClr val="6E00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78;p8"/>
            <p:cNvSpPr/>
            <p:nvPr/>
          </p:nvSpPr>
          <p:spPr>
            <a:xfrm>
              <a:off x="0" y="2847"/>
              <a:ext cx="8531666" cy="4589609"/>
            </a:xfrm>
            <a:custGeom>
              <a:avLst/>
              <a:gdLst/>
              <a:ahLst/>
              <a:cxnLst/>
              <a:rect l="l" t="t" r="r" b="b"/>
              <a:pathLst>
                <a:path w="8531666" h="4589609" extrusionOk="0">
                  <a:moveTo>
                    <a:pt x="7636265" y="0"/>
                  </a:moveTo>
                  <a:lnTo>
                    <a:pt x="0" y="3233427"/>
                  </a:lnTo>
                  <a:lnTo>
                    <a:pt x="0" y="4589610"/>
                  </a:lnTo>
                  <a:lnTo>
                    <a:pt x="8531667" y="0"/>
                  </a:lnTo>
                  <a:lnTo>
                    <a:pt x="7636265" y="0"/>
                  </a:lnTo>
                  <a:close/>
                </a:path>
              </a:pathLst>
            </a:custGeom>
            <a:solidFill>
              <a:srgbClr val="6E00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" name="Google Shape;79;p8"/>
            <p:cNvSpPr/>
            <p:nvPr/>
          </p:nvSpPr>
          <p:spPr>
            <a:xfrm>
              <a:off x="0" y="2847"/>
              <a:ext cx="2900042" cy="1560112"/>
            </a:xfrm>
            <a:custGeom>
              <a:avLst/>
              <a:gdLst/>
              <a:ahLst/>
              <a:cxnLst/>
              <a:rect l="l" t="t" r="r" b="b"/>
              <a:pathLst>
                <a:path w="2900042" h="1560112" extrusionOk="0">
                  <a:moveTo>
                    <a:pt x="794052" y="0"/>
                  </a:moveTo>
                  <a:lnTo>
                    <a:pt x="0" y="336193"/>
                  </a:lnTo>
                  <a:lnTo>
                    <a:pt x="0" y="1560112"/>
                  </a:lnTo>
                  <a:lnTo>
                    <a:pt x="2900042" y="0"/>
                  </a:lnTo>
                  <a:lnTo>
                    <a:pt x="794052" y="0"/>
                  </a:lnTo>
                  <a:close/>
                </a:path>
              </a:pathLst>
            </a:custGeom>
            <a:solidFill>
              <a:srgbClr val="6E00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80;p8"/>
            <p:cNvSpPr/>
            <p:nvPr/>
          </p:nvSpPr>
          <p:spPr>
            <a:xfrm>
              <a:off x="0" y="2847"/>
              <a:ext cx="5715888" cy="3074860"/>
            </a:xfrm>
            <a:custGeom>
              <a:avLst/>
              <a:gdLst/>
              <a:ahLst/>
              <a:cxnLst/>
              <a:rect l="l" t="t" r="r" b="b"/>
              <a:pathLst>
                <a:path w="5715888" h="3074860" extrusionOk="0">
                  <a:moveTo>
                    <a:pt x="4215125" y="0"/>
                  </a:moveTo>
                  <a:lnTo>
                    <a:pt x="0" y="1784810"/>
                  </a:lnTo>
                  <a:lnTo>
                    <a:pt x="0" y="3074861"/>
                  </a:lnTo>
                  <a:lnTo>
                    <a:pt x="5715889" y="0"/>
                  </a:lnTo>
                  <a:lnTo>
                    <a:pt x="4215125" y="0"/>
                  </a:lnTo>
                  <a:close/>
                </a:path>
              </a:pathLst>
            </a:custGeom>
            <a:solidFill>
              <a:srgbClr val="6E00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81;p8"/>
            <p:cNvSpPr/>
            <p:nvPr/>
          </p:nvSpPr>
          <p:spPr>
            <a:xfrm>
              <a:off x="0" y="2847"/>
              <a:ext cx="84264" cy="45294"/>
            </a:xfrm>
            <a:custGeom>
              <a:avLst/>
              <a:gdLst/>
              <a:ahLst/>
              <a:cxnLst/>
              <a:rect l="l" t="t" r="r" b="b"/>
              <a:pathLst>
                <a:path w="84264" h="45294" extrusionOk="0">
                  <a:moveTo>
                    <a:pt x="0" y="0"/>
                  </a:moveTo>
                  <a:lnTo>
                    <a:pt x="0" y="45295"/>
                  </a:lnTo>
                  <a:lnTo>
                    <a:pt x="842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E00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0" y="2847"/>
              <a:ext cx="11347444" cy="6104358"/>
            </a:xfrm>
            <a:custGeom>
              <a:avLst/>
              <a:gdLst/>
              <a:ahLst/>
              <a:cxnLst/>
              <a:rect l="l" t="t" r="r" b="b"/>
              <a:pathLst>
                <a:path w="11347444" h="6104358" extrusionOk="0">
                  <a:moveTo>
                    <a:pt x="11057337" y="0"/>
                  </a:moveTo>
                  <a:lnTo>
                    <a:pt x="0" y="4682044"/>
                  </a:lnTo>
                  <a:lnTo>
                    <a:pt x="0" y="6104359"/>
                  </a:lnTo>
                  <a:lnTo>
                    <a:pt x="11347445" y="0"/>
                  </a:lnTo>
                  <a:lnTo>
                    <a:pt x="11057337" y="0"/>
                  </a:lnTo>
                  <a:close/>
                </a:path>
              </a:pathLst>
            </a:custGeom>
            <a:solidFill>
              <a:srgbClr val="6E00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3" name="Google Shape;83;p8"/>
          <p:cNvSpPr txBox="1">
            <a:spLocks noGrp="1"/>
          </p:cNvSpPr>
          <p:nvPr>
            <p:ph type="ctrTitle"/>
          </p:nvPr>
        </p:nvSpPr>
        <p:spPr>
          <a:xfrm>
            <a:off x="6168600" y="4470450"/>
            <a:ext cx="12046800" cy="477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Font typeface="Montserrat ExtraBold"/>
              <a:buNone/>
              <a:defRPr sz="10000" i="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500"/>
              <a:buFont typeface="Montserrat ExtraBold"/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500"/>
              <a:buFont typeface="Montserrat ExtraBold"/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500"/>
              <a:buFont typeface="Montserrat ExtraBold"/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500"/>
              <a:buFont typeface="Montserrat ExtraBold"/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500"/>
              <a:buFont typeface="Montserrat ExtraBold"/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500"/>
              <a:buFont typeface="Montserrat ExtraBold"/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500"/>
              <a:buFont typeface="Montserrat ExtraBold"/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500"/>
              <a:buFont typeface="Montserrat ExtraBold"/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 3">
  <p:cSld name="CUSTOM_1_1_3_1">
    <p:bg>
      <p:bgPr>
        <a:solidFill>
          <a:srgbClr val="F9F9F9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1"/>
          <p:cNvSpPr/>
          <p:nvPr/>
        </p:nvSpPr>
        <p:spPr>
          <a:xfrm>
            <a:off x="900000" y="900000"/>
            <a:ext cx="22582800" cy="11916000"/>
          </a:xfrm>
          <a:prstGeom prst="rect">
            <a:avLst/>
          </a:prstGeom>
          <a:solidFill>
            <a:srgbClr val="55008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11"/>
          <p:cNvSpPr txBox="1">
            <a:spLocks noGrp="1"/>
          </p:cNvSpPr>
          <p:nvPr>
            <p:ph type="sldNum" idx="12"/>
          </p:nvPr>
        </p:nvSpPr>
        <p:spPr>
          <a:xfrm>
            <a:off x="17996404" y="12672676"/>
            <a:ext cx="54864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lvl="0" indent="0" rtl="0">
              <a:spcBef>
                <a:spcPts val="0"/>
              </a:spcBef>
              <a:buNone/>
              <a:defRPr sz="2400" b="0" i="0">
                <a:solidFill>
                  <a:srgbClr val="55008C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0" lvl="1" indent="0" rtl="0">
              <a:spcBef>
                <a:spcPts val="0"/>
              </a:spcBef>
              <a:buNone/>
              <a:defRPr sz="2400" b="0" i="0">
                <a:solidFill>
                  <a:srgbClr val="55008C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0" lvl="2" indent="0" rtl="0">
              <a:spcBef>
                <a:spcPts val="0"/>
              </a:spcBef>
              <a:buNone/>
              <a:defRPr sz="2400" b="0" i="0">
                <a:solidFill>
                  <a:srgbClr val="55008C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0" lvl="3" indent="0" rtl="0">
              <a:spcBef>
                <a:spcPts val="0"/>
              </a:spcBef>
              <a:buNone/>
              <a:defRPr sz="2400" b="0" i="0">
                <a:solidFill>
                  <a:srgbClr val="55008C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0" lvl="4" indent="0" rtl="0">
              <a:spcBef>
                <a:spcPts val="0"/>
              </a:spcBef>
              <a:buNone/>
              <a:defRPr sz="2400" b="0" i="0">
                <a:solidFill>
                  <a:srgbClr val="55008C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0" lvl="5" indent="0" rtl="0">
              <a:spcBef>
                <a:spcPts val="0"/>
              </a:spcBef>
              <a:buNone/>
              <a:defRPr sz="2400" b="0" i="0">
                <a:solidFill>
                  <a:srgbClr val="55008C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0" lvl="6" indent="0" rtl="0">
              <a:spcBef>
                <a:spcPts val="0"/>
              </a:spcBef>
              <a:buNone/>
              <a:defRPr sz="2400" b="0" i="0">
                <a:solidFill>
                  <a:srgbClr val="55008C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0" lvl="7" indent="0" rtl="0">
              <a:spcBef>
                <a:spcPts val="0"/>
              </a:spcBef>
              <a:buNone/>
              <a:defRPr sz="2400" b="0" i="0">
                <a:solidFill>
                  <a:srgbClr val="55008C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0" lvl="8" indent="0" rtl="0">
              <a:spcBef>
                <a:spcPts val="0"/>
              </a:spcBef>
              <a:buNone/>
              <a:defRPr sz="2400" b="0" i="0">
                <a:solidFill>
                  <a:srgbClr val="55008C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grpSp>
        <p:nvGrpSpPr>
          <p:cNvPr id="110" name="Google Shape;110;p11"/>
          <p:cNvGrpSpPr/>
          <p:nvPr/>
        </p:nvGrpSpPr>
        <p:grpSpPr>
          <a:xfrm>
            <a:off x="900013" y="13102060"/>
            <a:ext cx="2104284" cy="217949"/>
            <a:chOff x="3336742" y="3228613"/>
            <a:chExt cx="2868827" cy="297135"/>
          </a:xfrm>
        </p:grpSpPr>
        <p:sp>
          <p:nvSpPr>
            <p:cNvPr id="111" name="Google Shape;111;p11"/>
            <p:cNvSpPr/>
            <p:nvPr/>
          </p:nvSpPr>
          <p:spPr>
            <a:xfrm>
              <a:off x="4615909" y="3228613"/>
              <a:ext cx="1589660" cy="297135"/>
            </a:xfrm>
            <a:custGeom>
              <a:avLst/>
              <a:gdLst/>
              <a:ahLst/>
              <a:cxnLst/>
              <a:rect l="l" t="t" r="r" b="b"/>
              <a:pathLst>
                <a:path w="1589660" h="297135" extrusionOk="0">
                  <a:moveTo>
                    <a:pt x="1149380" y="6183"/>
                  </a:moveTo>
                  <a:lnTo>
                    <a:pt x="1085589" y="6183"/>
                  </a:lnTo>
                  <a:lnTo>
                    <a:pt x="1085589" y="290952"/>
                  </a:lnTo>
                  <a:lnTo>
                    <a:pt x="1160116" y="290952"/>
                  </a:lnTo>
                  <a:lnTo>
                    <a:pt x="1254956" y="98292"/>
                  </a:lnTo>
                  <a:lnTo>
                    <a:pt x="1256649" y="98292"/>
                  </a:lnTo>
                  <a:lnTo>
                    <a:pt x="1252194" y="290952"/>
                  </a:lnTo>
                  <a:lnTo>
                    <a:pt x="1315986" y="290952"/>
                  </a:lnTo>
                  <a:lnTo>
                    <a:pt x="1315986" y="6183"/>
                  </a:lnTo>
                  <a:lnTo>
                    <a:pt x="1241459" y="6183"/>
                  </a:lnTo>
                  <a:lnTo>
                    <a:pt x="1146640" y="198844"/>
                  </a:lnTo>
                  <a:lnTo>
                    <a:pt x="1144925" y="198844"/>
                  </a:lnTo>
                  <a:close/>
                  <a:moveTo>
                    <a:pt x="454157" y="149975"/>
                  </a:moveTo>
                  <a:lnTo>
                    <a:pt x="454157" y="146606"/>
                  </a:lnTo>
                  <a:cubicBezTo>
                    <a:pt x="454157" y="85947"/>
                    <a:pt x="494806" y="61790"/>
                    <a:pt x="561426" y="61790"/>
                  </a:cubicBezTo>
                  <a:cubicBezTo>
                    <a:pt x="628046" y="61790"/>
                    <a:pt x="669252" y="85947"/>
                    <a:pt x="669252" y="146606"/>
                  </a:cubicBezTo>
                  <a:lnTo>
                    <a:pt x="669252" y="149975"/>
                  </a:lnTo>
                  <a:cubicBezTo>
                    <a:pt x="669252" y="210634"/>
                    <a:pt x="628024" y="235346"/>
                    <a:pt x="561426" y="235346"/>
                  </a:cubicBezTo>
                  <a:cubicBezTo>
                    <a:pt x="494828" y="235346"/>
                    <a:pt x="454157" y="210546"/>
                    <a:pt x="454157" y="149975"/>
                  </a:cubicBezTo>
                  <a:moveTo>
                    <a:pt x="379095" y="153898"/>
                  </a:moveTo>
                  <a:cubicBezTo>
                    <a:pt x="379095" y="240975"/>
                    <a:pt x="451350" y="297135"/>
                    <a:pt x="561426" y="297135"/>
                  </a:cubicBezTo>
                  <a:cubicBezTo>
                    <a:pt x="671502" y="297135"/>
                    <a:pt x="744314" y="240975"/>
                    <a:pt x="744314" y="153898"/>
                  </a:cubicBezTo>
                  <a:lnTo>
                    <a:pt x="744314" y="142661"/>
                  </a:lnTo>
                  <a:cubicBezTo>
                    <a:pt x="744314" y="55606"/>
                    <a:pt x="671502" y="0"/>
                    <a:pt x="561426" y="0"/>
                  </a:cubicBezTo>
                  <a:cubicBezTo>
                    <a:pt x="451350" y="0"/>
                    <a:pt x="379095" y="55606"/>
                    <a:pt x="379095" y="142661"/>
                  </a:cubicBezTo>
                  <a:close/>
                  <a:moveTo>
                    <a:pt x="1589660" y="6183"/>
                  </a:moveTo>
                  <a:lnTo>
                    <a:pt x="1407886" y="6183"/>
                  </a:lnTo>
                  <a:lnTo>
                    <a:pt x="1405102" y="164004"/>
                  </a:lnTo>
                  <a:cubicBezTo>
                    <a:pt x="1403966" y="212296"/>
                    <a:pt x="1396638" y="229140"/>
                    <a:pt x="1370667" y="229140"/>
                  </a:cubicBezTo>
                  <a:lnTo>
                    <a:pt x="1354296" y="229140"/>
                  </a:lnTo>
                  <a:lnTo>
                    <a:pt x="1354296" y="290930"/>
                  </a:lnTo>
                  <a:lnTo>
                    <a:pt x="1372939" y="290930"/>
                  </a:lnTo>
                  <a:cubicBezTo>
                    <a:pt x="1443502" y="290930"/>
                    <a:pt x="1463815" y="262849"/>
                    <a:pt x="1465508" y="164004"/>
                  </a:cubicBezTo>
                  <a:lnTo>
                    <a:pt x="1467201" y="60637"/>
                  </a:lnTo>
                  <a:lnTo>
                    <a:pt x="1526471" y="60637"/>
                  </a:lnTo>
                  <a:lnTo>
                    <a:pt x="1526471" y="290952"/>
                  </a:lnTo>
                  <a:lnTo>
                    <a:pt x="1589660" y="290952"/>
                  </a:lnTo>
                  <a:close/>
                  <a:moveTo>
                    <a:pt x="0" y="290952"/>
                  </a:moveTo>
                  <a:lnTo>
                    <a:pt x="65484" y="290952"/>
                  </a:lnTo>
                  <a:lnTo>
                    <a:pt x="62655" y="102236"/>
                  </a:lnTo>
                  <a:lnTo>
                    <a:pt x="64348" y="102236"/>
                  </a:lnTo>
                  <a:lnTo>
                    <a:pt x="135490" y="290952"/>
                  </a:lnTo>
                  <a:lnTo>
                    <a:pt x="200974" y="290952"/>
                  </a:lnTo>
                  <a:lnTo>
                    <a:pt x="271536" y="102236"/>
                  </a:lnTo>
                  <a:lnTo>
                    <a:pt x="273296" y="102236"/>
                  </a:lnTo>
                  <a:lnTo>
                    <a:pt x="270467" y="290952"/>
                  </a:lnTo>
                  <a:lnTo>
                    <a:pt x="335951" y="290952"/>
                  </a:lnTo>
                  <a:lnTo>
                    <a:pt x="335951" y="6183"/>
                  </a:lnTo>
                  <a:lnTo>
                    <a:pt x="245565" y="6183"/>
                  </a:lnTo>
                  <a:lnTo>
                    <a:pt x="169346" y="216729"/>
                  </a:lnTo>
                  <a:lnTo>
                    <a:pt x="167653" y="216729"/>
                  </a:lnTo>
                  <a:lnTo>
                    <a:pt x="90319" y="6183"/>
                  </a:lnTo>
                  <a:lnTo>
                    <a:pt x="0" y="6183"/>
                  </a:lnTo>
                  <a:close/>
                  <a:moveTo>
                    <a:pt x="945600" y="235922"/>
                  </a:moveTo>
                  <a:lnTo>
                    <a:pt x="855280" y="235922"/>
                  </a:lnTo>
                  <a:lnTo>
                    <a:pt x="855280" y="182554"/>
                  </a:lnTo>
                  <a:lnTo>
                    <a:pt x="945600" y="182554"/>
                  </a:lnTo>
                  <a:cubicBezTo>
                    <a:pt x="967049" y="182554"/>
                    <a:pt x="976092" y="191419"/>
                    <a:pt x="976092" y="209504"/>
                  </a:cubicBezTo>
                  <a:cubicBezTo>
                    <a:pt x="976092" y="227589"/>
                    <a:pt x="967049" y="235922"/>
                    <a:pt x="945600" y="235922"/>
                  </a:cubicBezTo>
                  <a:moveTo>
                    <a:pt x="787458" y="6183"/>
                  </a:moveTo>
                  <a:lnTo>
                    <a:pt x="787458" y="290952"/>
                  </a:lnTo>
                  <a:lnTo>
                    <a:pt x="942682" y="290952"/>
                  </a:lnTo>
                  <a:cubicBezTo>
                    <a:pt x="999702" y="290952"/>
                    <a:pt x="1041487" y="270185"/>
                    <a:pt x="1041487" y="209504"/>
                  </a:cubicBezTo>
                  <a:cubicBezTo>
                    <a:pt x="1041487" y="148822"/>
                    <a:pt x="999791" y="128544"/>
                    <a:pt x="942771" y="128544"/>
                  </a:cubicBezTo>
                  <a:lnTo>
                    <a:pt x="855280" y="128544"/>
                  </a:lnTo>
                  <a:lnTo>
                    <a:pt x="855280" y="62344"/>
                  </a:lnTo>
                  <a:lnTo>
                    <a:pt x="1031976" y="62344"/>
                  </a:lnTo>
                  <a:lnTo>
                    <a:pt x="1031976" y="6183"/>
                  </a:lnTo>
                  <a:close/>
                </a:path>
              </a:pathLst>
            </a:custGeom>
            <a:solidFill>
              <a:srgbClr val="FF7D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p11"/>
            <p:cNvSpPr/>
            <p:nvPr/>
          </p:nvSpPr>
          <p:spPr>
            <a:xfrm>
              <a:off x="3336742" y="3228613"/>
              <a:ext cx="1217135" cy="297135"/>
            </a:xfrm>
            <a:custGeom>
              <a:avLst/>
              <a:gdLst/>
              <a:ahLst/>
              <a:cxnLst/>
              <a:rect l="l" t="t" r="r" b="b"/>
              <a:pathLst>
                <a:path w="1217135" h="297135" extrusionOk="0">
                  <a:moveTo>
                    <a:pt x="338713" y="219632"/>
                  </a:moveTo>
                  <a:lnTo>
                    <a:pt x="272093" y="190976"/>
                  </a:lnTo>
                  <a:cubicBezTo>
                    <a:pt x="251201" y="228652"/>
                    <a:pt x="217345" y="236476"/>
                    <a:pt x="176117" y="236476"/>
                  </a:cubicBezTo>
                  <a:cubicBezTo>
                    <a:pt x="108383" y="236476"/>
                    <a:pt x="73948" y="206711"/>
                    <a:pt x="73948" y="150529"/>
                  </a:cubicBezTo>
                  <a:lnTo>
                    <a:pt x="73948" y="146606"/>
                  </a:lnTo>
                  <a:cubicBezTo>
                    <a:pt x="73948" y="90424"/>
                    <a:pt x="108383" y="60659"/>
                    <a:pt x="176117" y="60659"/>
                  </a:cubicBezTo>
                  <a:cubicBezTo>
                    <a:pt x="217345" y="60659"/>
                    <a:pt x="251201" y="68527"/>
                    <a:pt x="272093" y="106159"/>
                  </a:cubicBezTo>
                  <a:lnTo>
                    <a:pt x="338713" y="77569"/>
                  </a:lnTo>
                  <a:cubicBezTo>
                    <a:pt x="307085" y="12965"/>
                    <a:pt x="243294" y="0"/>
                    <a:pt x="176117" y="0"/>
                  </a:cubicBezTo>
                  <a:cubicBezTo>
                    <a:pt x="67734" y="0"/>
                    <a:pt x="0" y="55606"/>
                    <a:pt x="0" y="143237"/>
                  </a:cubicBezTo>
                  <a:lnTo>
                    <a:pt x="0" y="153898"/>
                  </a:lnTo>
                  <a:cubicBezTo>
                    <a:pt x="0" y="242083"/>
                    <a:pt x="67734" y="297135"/>
                    <a:pt x="176117" y="297135"/>
                  </a:cubicBezTo>
                  <a:cubicBezTo>
                    <a:pt x="243294" y="297135"/>
                    <a:pt x="307085" y="284214"/>
                    <a:pt x="338713" y="219566"/>
                  </a:cubicBezTo>
                  <a:moveTo>
                    <a:pt x="972083" y="6183"/>
                  </a:moveTo>
                  <a:lnTo>
                    <a:pt x="901520" y="6183"/>
                  </a:lnTo>
                  <a:lnTo>
                    <a:pt x="901520" y="290952"/>
                  </a:lnTo>
                  <a:lnTo>
                    <a:pt x="979478" y="290952"/>
                  </a:lnTo>
                  <a:lnTo>
                    <a:pt x="1146017" y="92684"/>
                  </a:lnTo>
                  <a:lnTo>
                    <a:pt x="1147710" y="92684"/>
                  </a:lnTo>
                  <a:lnTo>
                    <a:pt x="1146574" y="290952"/>
                  </a:lnTo>
                  <a:lnTo>
                    <a:pt x="1217136" y="290952"/>
                  </a:lnTo>
                  <a:lnTo>
                    <a:pt x="1217136" y="6183"/>
                  </a:lnTo>
                  <a:lnTo>
                    <a:pt x="1139179" y="6183"/>
                  </a:lnTo>
                  <a:lnTo>
                    <a:pt x="972640" y="204451"/>
                  </a:lnTo>
                  <a:lnTo>
                    <a:pt x="970947" y="204451"/>
                  </a:lnTo>
                  <a:close/>
                  <a:moveTo>
                    <a:pt x="440882" y="6183"/>
                  </a:moveTo>
                  <a:lnTo>
                    <a:pt x="377091" y="6183"/>
                  </a:lnTo>
                  <a:lnTo>
                    <a:pt x="377091" y="290952"/>
                  </a:lnTo>
                  <a:lnTo>
                    <a:pt x="451595" y="290952"/>
                  </a:lnTo>
                  <a:lnTo>
                    <a:pt x="546436" y="98292"/>
                  </a:lnTo>
                  <a:lnTo>
                    <a:pt x="548129" y="98292"/>
                  </a:lnTo>
                  <a:lnTo>
                    <a:pt x="543674" y="290952"/>
                  </a:lnTo>
                  <a:lnTo>
                    <a:pt x="607399" y="290952"/>
                  </a:lnTo>
                  <a:lnTo>
                    <a:pt x="607399" y="6183"/>
                  </a:lnTo>
                  <a:lnTo>
                    <a:pt x="532894" y="6183"/>
                  </a:lnTo>
                  <a:lnTo>
                    <a:pt x="438053" y="198844"/>
                  </a:lnTo>
                  <a:lnTo>
                    <a:pt x="436360" y="198844"/>
                  </a:lnTo>
                  <a:close/>
                  <a:moveTo>
                    <a:pt x="721528" y="62344"/>
                  </a:moveTo>
                  <a:lnTo>
                    <a:pt x="721528" y="290952"/>
                  </a:lnTo>
                  <a:lnTo>
                    <a:pt x="787569" y="290952"/>
                  </a:lnTo>
                  <a:lnTo>
                    <a:pt x="787569" y="62344"/>
                  </a:lnTo>
                  <a:lnTo>
                    <a:pt x="864212" y="62344"/>
                  </a:lnTo>
                  <a:lnTo>
                    <a:pt x="864212" y="6183"/>
                  </a:lnTo>
                  <a:lnTo>
                    <a:pt x="644662" y="6183"/>
                  </a:lnTo>
                  <a:lnTo>
                    <a:pt x="644662" y="62344"/>
                  </a:lnTo>
                  <a:close/>
                </a:path>
              </a:pathLst>
            </a:custGeom>
            <a:solidFill>
              <a:srgbClr val="6E00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3" name="Google Shape;113;p11"/>
          <p:cNvGrpSpPr/>
          <p:nvPr/>
        </p:nvGrpSpPr>
        <p:grpSpPr>
          <a:xfrm>
            <a:off x="900050" y="900075"/>
            <a:ext cx="22582563" cy="11915889"/>
            <a:chOff x="0" y="1853"/>
            <a:chExt cx="5143506" cy="2892838"/>
          </a:xfrm>
        </p:grpSpPr>
        <p:sp>
          <p:nvSpPr>
            <p:cNvPr id="114" name="Google Shape;114;p11"/>
            <p:cNvSpPr/>
            <p:nvPr/>
          </p:nvSpPr>
          <p:spPr>
            <a:xfrm>
              <a:off x="1928828" y="1853"/>
              <a:ext cx="1285876" cy="2892838"/>
            </a:xfrm>
            <a:custGeom>
              <a:avLst/>
              <a:gdLst/>
              <a:ahLst/>
              <a:cxnLst/>
              <a:rect l="l" t="t" r="r" b="b"/>
              <a:pathLst>
                <a:path w="1285876" h="2892838" extrusionOk="0">
                  <a:moveTo>
                    <a:pt x="428608" y="0"/>
                  </a:moveTo>
                  <a:lnTo>
                    <a:pt x="0" y="1446419"/>
                  </a:lnTo>
                  <a:lnTo>
                    <a:pt x="428608" y="1446419"/>
                  </a:lnTo>
                  <a:lnTo>
                    <a:pt x="857242" y="2892838"/>
                  </a:lnTo>
                  <a:lnTo>
                    <a:pt x="1285877" y="1446419"/>
                  </a:lnTo>
                  <a:lnTo>
                    <a:pt x="857242" y="1446419"/>
                  </a:lnTo>
                  <a:lnTo>
                    <a:pt x="428608" y="0"/>
                  </a:lnTo>
                  <a:close/>
                </a:path>
              </a:pathLst>
            </a:custGeom>
            <a:solidFill>
              <a:srgbClr val="6E00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15;p11"/>
            <p:cNvSpPr/>
            <p:nvPr/>
          </p:nvSpPr>
          <p:spPr>
            <a:xfrm>
              <a:off x="642951" y="1853"/>
              <a:ext cx="1285876" cy="2892838"/>
            </a:xfrm>
            <a:custGeom>
              <a:avLst/>
              <a:gdLst/>
              <a:ahLst/>
              <a:cxnLst/>
              <a:rect l="l" t="t" r="r" b="b"/>
              <a:pathLst>
                <a:path w="1285876" h="2892838" extrusionOk="0">
                  <a:moveTo>
                    <a:pt x="428608" y="0"/>
                  </a:moveTo>
                  <a:lnTo>
                    <a:pt x="0" y="1446419"/>
                  </a:lnTo>
                  <a:lnTo>
                    <a:pt x="428608" y="1446419"/>
                  </a:lnTo>
                  <a:lnTo>
                    <a:pt x="857242" y="2892838"/>
                  </a:lnTo>
                  <a:lnTo>
                    <a:pt x="1285877" y="1446419"/>
                  </a:lnTo>
                  <a:lnTo>
                    <a:pt x="857242" y="1446419"/>
                  </a:lnTo>
                  <a:lnTo>
                    <a:pt x="428608" y="0"/>
                  </a:lnTo>
                  <a:lnTo>
                    <a:pt x="428608" y="0"/>
                  </a:lnTo>
                  <a:close/>
                </a:path>
              </a:pathLst>
            </a:custGeom>
            <a:solidFill>
              <a:srgbClr val="6E00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p11"/>
            <p:cNvSpPr/>
            <p:nvPr/>
          </p:nvSpPr>
          <p:spPr>
            <a:xfrm>
              <a:off x="3214678" y="1853"/>
              <a:ext cx="1285903" cy="2892838"/>
            </a:xfrm>
            <a:custGeom>
              <a:avLst/>
              <a:gdLst/>
              <a:ahLst/>
              <a:cxnLst/>
              <a:rect l="l" t="t" r="r" b="b"/>
              <a:pathLst>
                <a:path w="1285903" h="2892838" extrusionOk="0">
                  <a:moveTo>
                    <a:pt x="428635" y="0"/>
                  </a:moveTo>
                  <a:lnTo>
                    <a:pt x="0" y="1446419"/>
                  </a:lnTo>
                  <a:lnTo>
                    <a:pt x="428635" y="1446419"/>
                  </a:lnTo>
                  <a:lnTo>
                    <a:pt x="857269" y="2892838"/>
                  </a:lnTo>
                  <a:lnTo>
                    <a:pt x="1285904" y="1446419"/>
                  </a:lnTo>
                  <a:lnTo>
                    <a:pt x="857269" y="1446419"/>
                  </a:lnTo>
                  <a:lnTo>
                    <a:pt x="428635" y="0"/>
                  </a:lnTo>
                  <a:lnTo>
                    <a:pt x="428635" y="0"/>
                  </a:lnTo>
                  <a:close/>
                </a:path>
              </a:pathLst>
            </a:custGeom>
            <a:solidFill>
              <a:srgbClr val="6E00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0" y="725062"/>
              <a:ext cx="642951" cy="2169628"/>
            </a:xfrm>
            <a:custGeom>
              <a:avLst/>
              <a:gdLst/>
              <a:ahLst/>
              <a:cxnLst/>
              <a:rect l="l" t="t" r="r" b="b"/>
              <a:pathLst>
                <a:path w="642951" h="2169628" extrusionOk="0">
                  <a:moveTo>
                    <a:pt x="0" y="1446419"/>
                  </a:moveTo>
                  <a:lnTo>
                    <a:pt x="214317" y="2169629"/>
                  </a:lnTo>
                  <a:lnTo>
                    <a:pt x="642952" y="723210"/>
                  </a:lnTo>
                  <a:lnTo>
                    <a:pt x="214317" y="723210"/>
                  </a:lnTo>
                  <a:lnTo>
                    <a:pt x="0" y="0"/>
                  </a:lnTo>
                  <a:lnTo>
                    <a:pt x="0" y="1446419"/>
                  </a:lnTo>
                  <a:close/>
                </a:path>
              </a:pathLst>
            </a:custGeom>
            <a:solidFill>
              <a:srgbClr val="6E00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4500582" y="1853"/>
              <a:ext cx="642924" cy="2169628"/>
            </a:xfrm>
            <a:custGeom>
              <a:avLst/>
              <a:gdLst/>
              <a:ahLst/>
              <a:cxnLst/>
              <a:rect l="l" t="t" r="r" b="b"/>
              <a:pathLst>
                <a:path w="642924" h="2169628" extrusionOk="0">
                  <a:moveTo>
                    <a:pt x="428608" y="0"/>
                  </a:moveTo>
                  <a:lnTo>
                    <a:pt x="0" y="1446419"/>
                  </a:lnTo>
                  <a:lnTo>
                    <a:pt x="428608" y="1446419"/>
                  </a:lnTo>
                  <a:lnTo>
                    <a:pt x="642925" y="2169629"/>
                  </a:lnTo>
                  <a:lnTo>
                    <a:pt x="642925" y="723210"/>
                  </a:lnTo>
                  <a:lnTo>
                    <a:pt x="428608" y="0"/>
                  </a:lnTo>
                  <a:close/>
                </a:path>
              </a:pathLst>
            </a:custGeom>
            <a:solidFill>
              <a:srgbClr val="6E00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9" name="Google Shape;119;p11"/>
          <p:cNvSpPr txBox="1">
            <a:spLocks noGrp="1"/>
          </p:cNvSpPr>
          <p:nvPr>
            <p:ph type="ctrTitle"/>
          </p:nvPr>
        </p:nvSpPr>
        <p:spPr>
          <a:xfrm>
            <a:off x="6168600" y="4470450"/>
            <a:ext cx="12046800" cy="477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0"/>
              <a:buFont typeface="Montserrat ExtraBold"/>
              <a:buNone/>
              <a:defRPr sz="10000" i="0"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500"/>
              <a:buFont typeface="Montserrat ExtraBold"/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500"/>
              <a:buFont typeface="Montserrat ExtraBold"/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500"/>
              <a:buFont typeface="Montserrat ExtraBold"/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500"/>
              <a:buFont typeface="Montserrat ExtraBold"/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500"/>
              <a:buFont typeface="Montserrat ExtraBold"/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500"/>
              <a:buFont typeface="Montserrat ExtraBold"/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500"/>
              <a:buFont typeface="Montserrat ExtraBold"/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500"/>
              <a:buFont typeface="Montserrat ExtraBold"/>
              <a:buNone/>
              <a:defRPr>
                <a:solidFill>
                  <a:schemeClr val="lt2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лайд под большое фото">
  <p:cSld name="CUSTOM_1_1_1">
    <p:bg>
      <p:bgPr>
        <a:solidFill>
          <a:srgbClr val="F9F9F9"/>
        </a:solid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6" name="Google Shape;126;p13"/>
          <p:cNvGrpSpPr/>
          <p:nvPr/>
        </p:nvGrpSpPr>
        <p:grpSpPr>
          <a:xfrm>
            <a:off x="900013" y="13102060"/>
            <a:ext cx="2104284" cy="217949"/>
            <a:chOff x="3336742" y="3228613"/>
            <a:chExt cx="2868827" cy="297135"/>
          </a:xfrm>
        </p:grpSpPr>
        <p:sp>
          <p:nvSpPr>
            <p:cNvPr id="127" name="Google Shape;127;p13"/>
            <p:cNvSpPr/>
            <p:nvPr/>
          </p:nvSpPr>
          <p:spPr>
            <a:xfrm>
              <a:off x="4615909" y="3228613"/>
              <a:ext cx="1589660" cy="297135"/>
            </a:xfrm>
            <a:custGeom>
              <a:avLst/>
              <a:gdLst/>
              <a:ahLst/>
              <a:cxnLst/>
              <a:rect l="l" t="t" r="r" b="b"/>
              <a:pathLst>
                <a:path w="1589660" h="297135" extrusionOk="0">
                  <a:moveTo>
                    <a:pt x="1149380" y="6183"/>
                  </a:moveTo>
                  <a:lnTo>
                    <a:pt x="1085589" y="6183"/>
                  </a:lnTo>
                  <a:lnTo>
                    <a:pt x="1085589" y="290952"/>
                  </a:lnTo>
                  <a:lnTo>
                    <a:pt x="1160116" y="290952"/>
                  </a:lnTo>
                  <a:lnTo>
                    <a:pt x="1254956" y="98292"/>
                  </a:lnTo>
                  <a:lnTo>
                    <a:pt x="1256649" y="98292"/>
                  </a:lnTo>
                  <a:lnTo>
                    <a:pt x="1252194" y="290952"/>
                  </a:lnTo>
                  <a:lnTo>
                    <a:pt x="1315986" y="290952"/>
                  </a:lnTo>
                  <a:lnTo>
                    <a:pt x="1315986" y="6183"/>
                  </a:lnTo>
                  <a:lnTo>
                    <a:pt x="1241459" y="6183"/>
                  </a:lnTo>
                  <a:lnTo>
                    <a:pt x="1146640" y="198844"/>
                  </a:lnTo>
                  <a:lnTo>
                    <a:pt x="1144925" y="198844"/>
                  </a:lnTo>
                  <a:close/>
                  <a:moveTo>
                    <a:pt x="454157" y="149975"/>
                  </a:moveTo>
                  <a:lnTo>
                    <a:pt x="454157" y="146606"/>
                  </a:lnTo>
                  <a:cubicBezTo>
                    <a:pt x="454157" y="85947"/>
                    <a:pt x="494806" y="61790"/>
                    <a:pt x="561426" y="61790"/>
                  </a:cubicBezTo>
                  <a:cubicBezTo>
                    <a:pt x="628046" y="61790"/>
                    <a:pt x="669252" y="85947"/>
                    <a:pt x="669252" y="146606"/>
                  </a:cubicBezTo>
                  <a:lnTo>
                    <a:pt x="669252" y="149975"/>
                  </a:lnTo>
                  <a:cubicBezTo>
                    <a:pt x="669252" y="210634"/>
                    <a:pt x="628024" y="235346"/>
                    <a:pt x="561426" y="235346"/>
                  </a:cubicBezTo>
                  <a:cubicBezTo>
                    <a:pt x="494828" y="235346"/>
                    <a:pt x="454157" y="210546"/>
                    <a:pt x="454157" y="149975"/>
                  </a:cubicBezTo>
                  <a:moveTo>
                    <a:pt x="379095" y="153898"/>
                  </a:moveTo>
                  <a:cubicBezTo>
                    <a:pt x="379095" y="240975"/>
                    <a:pt x="451350" y="297135"/>
                    <a:pt x="561426" y="297135"/>
                  </a:cubicBezTo>
                  <a:cubicBezTo>
                    <a:pt x="671502" y="297135"/>
                    <a:pt x="744314" y="240975"/>
                    <a:pt x="744314" y="153898"/>
                  </a:cubicBezTo>
                  <a:lnTo>
                    <a:pt x="744314" y="142661"/>
                  </a:lnTo>
                  <a:cubicBezTo>
                    <a:pt x="744314" y="55606"/>
                    <a:pt x="671502" y="0"/>
                    <a:pt x="561426" y="0"/>
                  </a:cubicBezTo>
                  <a:cubicBezTo>
                    <a:pt x="451350" y="0"/>
                    <a:pt x="379095" y="55606"/>
                    <a:pt x="379095" y="142661"/>
                  </a:cubicBezTo>
                  <a:close/>
                  <a:moveTo>
                    <a:pt x="1589660" y="6183"/>
                  </a:moveTo>
                  <a:lnTo>
                    <a:pt x="1407886" y="6183"/>
                  </a:lnTo>
                  <a:lnTo>
                    <a:pt x="1405102" y="164004"/>
                  </a:lnTo>
                  <a:cubicBezTo>
                    <a:pt x="1403966" y="212296"/>
                    <a:pt x="1396638" y="229140"/>
                    <a:pt x="1370667" y="229140"/>
                  </a:cubicBezTo>
                  <a:lnTo>
                    <a:pt x="1354296" y="229140"/>
                  </a:lnTo>
                  <a:lnTo>
                    <a:pt x="1354296" y="290930"/>
                  </a:lnTo>
                  <a:lnTo>
                    <a:pt x="1372939" y="290930"/>
                  </a:lnTo>
                  <a:cubicBezTo>
                    <a:pt x="1443502" y="290930"/>
                    <a:pt x="1463815" y="262849"/>
                    <a:pt x="1465508" y="164004"/>
                  </a:cubicBezTo>
                  <a:lnTo>
                    <a:pt x="1467201" y="60637"/>
                  </a:lnTo>
                  <a:lnTo>
                    <a:pt x="1526471" y="60637"/>
                  </a:lnTo>
                  <a:lnTo>
                    <a:pt x="1526471" y="290952"/>
                  </a:lnTo>
                  <a:lnTo>
                    <a:pt x="1589660" y="290952"/>
                  </a:lnTo>
                  <a:close/>
                  <a:moveTo>
                    <a:pt x="0" y="290952"/>
                  </a:moveTo>
                  <a:lnTo>
                    <a:pt x="65484" y="290952"/>
                  </a:lnTo>
                  <a:lnTo>
                    <a:pt x="62655" y="102236"/>
                  </a:lnTo>
                  <a:lnTo>
                    <a:pt x="64348" y="102236"/>
                  </a:lnTo>
                  <a:lnTo>
                    <a:pt x="135490" y="290952"/>
                  </a:lnTo>
                  <a:lnTo>
                    <a:pt x="200974" y="290952"/>
                  </a:lnTo>
                  <a:lnTo>
                    <a:pt x="271536" y="102236"/>
                  </a:lnTo>
                  <a:lnTo>
                    <a:pt x="273296" y="102236"/>
                  </a:lnTo>
                  <a:lnTo>
                    <a:pt x="270467" y="290952"/>
                  </a:lnTo>
                  <a:lnTo>
                    <a:pt x="335951" y="290952"/>
                  </a:lnTo>
                  <a:lnTo>
                    <a:pt x="335951" y="6183"/>
                  </a:lnTo>
                  <a:lnTo>
                    <a:pt x="245565" y="6183"/>
                  </a:lnTo>
                  <a:lnTo>
                    <a:pt x="169346" y="216729"/>
                  </a:lnTo>
                  <a:lnTo>
                    <a:pt x="167653" y="216729"/>
                  </a:lnTo>
                  <a:lnTo>
                    <a:pt x="90319" y="6183"/>
                  </a:lnTo>
                  <a:lnTo>
                    <a:pt x="0" y="6183"/>
                  </a:lnTo>
                  <a:close/>
                  <a:moveTo>
                    <a:pt x="945600" y="235922"/>
                  </a:moveTo>
                  <a:lnTo>
                    <a:pt x="855280" y="235922"/>
                  </a:lnTo>
                  <a:lnTo>
                    <a:pt x="855280" y="182554"/>
                  </a:lnTo>
                  <a:lnTo>
                    <a:pt x="945600" y="182554"/>
                  </a:lnTo>
                  <a:cubicBezTo>
                    <a:pt x="967049" y="182554"/>
                    <a:pt x="976092" y="191419"/>
                    <a:pt x="976092" y="209504"/>
                  </a:cubicBezTo>
                  <a:cubicBezTo>
                    <a:pt x="976092" y="227589"/>
                    <a:pt x="967049" y="235922"/>
                    <a:pt x="945600" y="235922"/>
                  </a:cubicBezTo>
                  <a:moveTo>
                    <a:pt x="787458" y="6183"/>
                  </a:moveTo>
                  <a:lnTo>
                    <a:pt x="787458" y="290952"/>
                  </a:lnTo>
                  <a:lnTo>
                    <a:pt x="942682" y="290952"/>
                  </a:lnTo>
                  <a:cubicBezTo>
                    <a:pt x="999702" y="290952"/>
                    <a:pt x="1041487" y="270185"/>
                    <a:pt x="1041487" y="209504"/>
                  </a:cubicBezTo>
                  <a:cubicBezTo>
                    <a:pt x="1041487" y="148822"/>
                    <a:pt x="999791" y="128544"/>
                    <a:pt x="942771" y="128544"/>
                  </a:cubicBezTo>
                  <a:lnTo>
                    <a:pt x="855280" y="128544"/>
                  </a:lnTo>
                  <a:lnTo>
                    <a:pt x="855280" y="62344"/>
                  </a:lnTo>
                  <a:lnTo>
                    <a:pt x="1031976" y="62344"/>
                  </a:lnTo>
                  <a:lnTo>
                    <a:pt x="1031976" y="6183"/>
                  </a:lnTo>
                  <a:close/>
                </a:path>
              </a:pathLst>
            </a:custGeom>
            <a:solidFill>
              <a:srgbClr val="FF7D00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13"/>
            <p:cNvSpPr/>
            <p:nvPr/>
          </p:nvSpPr>
          <p:spPr>
            <a:xfrm>
              <a:off x="3336742" y="3228613"/>
              <a:ext cx="1217135" cy="297135"/>
            </a:xfrm>
            <a:custGeom>
              <a:avLst/>
              <a:gdLst/>
              <a:ahLst/>
              <a:cxnLst/>
              <a:rect l="l" t="t" r="r" b="b"/>
              <a:pathLst>
                <a:path w="1217135" h="297135" extrusionOk="0">
                  <a:moveTo>
                    <a:pt x="338713" y="219632"/>
                  </a:moveTo>
                  <a:lnTo>
                    <a:pt x="272093" y="190976"/>
                  </a:lnTo>
                  <a:cubicBezTo>
                    <a:pt x="251201" y="228652"/>
                    <a:pt x="217345" y="236476"/>
                    <a:pt x="176117" y="236476"/>
                  </a:cubicBezTo>
                  <a:cubicBezTo>
                    <a:pt x="108383" y="236476"/>
                    <a:pt x="73948" y="206711"/>
                    <a:pt x="73948" y="150529"/>
                  </a:cubicBezTo>
                  <a:lnTo>
                    <a:pt x="73948" y="146606"/>
                  </a:lnTo>
                  <a:cubicBezTo>
                    <a:pt x="73948" y="90424"/>
                    <a:pt x="108383" y="60659"/>
                    <a:pt x="176117" y="60659"/>
                  </a:cubicBezTo>
                  <a:cubicBezTo>
                    <a:pt x="217345" y="60659"/>
                    <a:pt x="251201" y="68527"/>
                    <a:pt x="272093" y="106159"/>
                  </a:cubicBezTo>
                  <a:lnTo>
                    <a:pt x="338713" y="77569"/>
                  </a:lnTo>
                  <a:cubicBezTo>
                    <a:pt x="307085" y="12965"/>
                    <a:pt x="243294" y="0"/>
                    <a:pt x="176117" y="0"/>
                  </a:cubicBezTo>
                  <a:cubicBezTo>
                    <a:pt x="67734" y="0"/>
                    <a:pt x="0" y="55606"/>
                    <a:pt x="0" y="143237"/>
                  </a:cubicBezTo>
                  <a:lnTo>
                    <a:pt x="0" y="153898"/>
                  </a:lnTo>
                  <a:cubicBezTo>
                    <a:pt x="0" y="242083"/>
                    <a:pt x="67734" y="297135"/>
                    <a:pt x="176117" y="297135"/>
                  </a:cubicBezTo>
                  <a:cubicBezTo>
                    <a:pt x="243294" y="297135"/>
                    <a:pt x="307085" y="284214"/>
                    <a:pt x="338713" y="219566"/>
                  </a:cubicBezTo>
                  <a:moveTo>
                    <a:pt x="972083" y="6183"/>
                  </a:moveTo>
                  <a:lnTo>
                    <a:pt x="901520" y="6183"/>
                  </a:lnTo>
                  <a:lnTo>
                    <a:pt x="901520" y="290952"/>
                  </a:lnTo>
                  <a:lnTo>
                    <a:pt x="979478" y="290952"/>
                  </a:lnTo>
                  <a:lnTo>
                    <a:pt x="1146017" y="92684"/>
                  </a:lnTo>
                  <a:lnTo>
                    <a:pt x="1147710" y="92684"/>
                  </a:lnTo>
                  <a:lnTo>
                    <a:pt x="1146574" y="290952"/>
                  </a:lnTo>
                  <a:lnTo>
                    <a:pt x="1217136" y="290952"/>
                  </a:lnTo>
                  <a:lnTo>
                    <a:pt x="1217136" y="6183"/>
                  </a:lnTo>
                  <a:lnTo>
                    <a:pt x="1139179" y="6183"/>
                  </a:lnTo>
                  <a:lnTo>
                    <a:pt x="972640" y="204451"/>
                  </a:lnTo>
                  <a:lnTo>
                    <a:pt x="970947" y="204451"/>
                  </a:lnTo>
                  <a:close/>
                  <a:moveTo>
                    <a:pt x="440882" y="6183"/>
                  </a:moveTo>
                  <a:lnTo>
                    <a:pt x="377091" y="6183"/>
                  </a:lnTo>
                  <a:lnTo>
                    <a:pt x="377091" y="290952"/>
                  </a:lnTo>
                  <a:lnTo>
                    <a:pt x="451595" y="290952"/>
                  </a:lnTo>
                  <a:lnTo>
                    <a:pt x="546436" y="98292"/>
                  </a:lnTo>
                  <a:lnTo>
                    <a:pt x="548129" y="98292"/>
                  </a:lnTo>
                  <a:lnTo>
                    <a:pt x="543674" y="290952"/>
                  </a:lnTo>
                  <a:lnTo>
                    <a:pt x="607399" y="290952"/>
                  </a:lnTo>
                  <a:lnTo>
                    <a:pt x="607399" y="6183"/>
                  </a:lnTo>
                  <a:lnTo>
                    <a:pt x="532894" y="6183"/>
                  </a:lnTo>
                  <a:lnTo>
                    <a:pt x="438053" y="198844"/>
                  </a:lnTo>
                  <a:lnTo>
                    <a:pt x="436360" y="198844"/>
                  </a:lnTo>
                  <a:close/>
                  <a:moveTo>
                    <a:pt x="721528" y="62344"/>
                  </a:moveTo>
                  <a:lnTo>
                    <a:pt x="721528" y="290952"/>
                  </a:lnTo>
                  <a:lnTo>
                    <a:pt x="787569" y="290952"/>
                  </a:lnTo>
                  <a:lnTo>
                    <a:pt x="787569" y="62344"/>
                  </a:lnTo>
                  <a:lnTo>
                    <a:pt x="864212" y="62344"/>
                  </a:lnTo>
                  <a:lnTo>
                    <a:pt x="864212" y="6183"/>
                  </a:lnTo>
                  <a:lnTo>
                    <a:pt x="644662" y="6183"/>
                  </a:lnTo>
                  <a:lnTo>
                    <a:pt x="644662" y="62344"/>
                  </a:lnTo>
                  <a:close/>
                </a:path>
              </a:pathLst>
            </a:custGeom>
            <a:solidFill>
              <a:srgbClr val="6E00B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9" name="Google Shape;129;p13"/>
          <p:cNvSpPr txBox="1">
            <a:spLocks noGrp="1"/>
          </p:cNvSpPr>
          <p:nvPr>
            <p:ph type="sldNum" idx="12"/>
          </p:nvPr>
        </p:nvSpPr>
        <p:spPr>
          <a:xfrm>
            <a:off x="17996404" y="12672676"/>
            <a:ext cx="54864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lvl="0" indent="0" rtl="0">
              <a:spcBef>
                <a:spcPts val="0"/>
              </a:spcBef>
              <a:buNone/>
              <a:defRPr sz="2400" b="0" i="0">
                <a:solidFill>
                  <a:srgbClr val="55008C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0" lvl="1" indent="0" rtl="0">
              <a:spcBef>
                <a:spcPts val="0"/>
              </a:spcBef>
              <a:buNone/>
              <a:defRPr sz="2400" b="0" i="0">
                <a:solidFill>
                  <a:srgbClr val="55008C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0" lvl="2" indent="0" rtl="0">
              <a:spcBef>
                <a:spcPts val="0"/>
              </a:spcBef>
              <a:buNone/>
              <a:defRPr sz="2400" b="0" i="0">
                <a:solidFill>
                  <a:srgbClr val="55008C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0" lvl="3" indent="0" rtl="0">
              <a:spcBef>
                <a:spcPts val="0"/>
              </a:spcBef>
              <a:buNone/>
              <a:defRPr sz="2400" b="0" i="0">
                <a:solidFill>
                  <a:srgbClr val="55008C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0" lvl="4" indent="0" rtl="0">
              <a:spcBef>
                <a:spcPts val="0"/>
              </a:spcBef>
              <a:buNone/>
              <a:defRPr sz="2400" b="0" i="0">
                <a:solidFill>
                  <a:srgbClr val="55008C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0" lvl="5" indent="0" rtl="0">
              <a:spcBef>
                <a:spcPts val="0"/>
              </a:spcBef>
              <a:buNone/>
              <a:defRPr sz="2400" b="0" i="0">
                <a:solidFill>
                  <a:srgbClr val="55008C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0" lvl="6" indent="0" rtl="0">
              <a:spcBef>
                <a:spcPts val="0"/>
              </a:spcBef>
              <a:buNone/>
              <a:defRPr sz="2400" b="0" i="0">
                <a:solidFill>
                  <a:srgbClr val="55008C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0" lvl="7" indent="0" rtl="0">
              <a:spcBef>
                <a:spcPts val="0"/>
              </a:spcBef>
              <a:buNone/>
              <a:defRPr sz="2400" b="0" i="0">
                <a:solidFill>
                  <a:srgbClr val="55008C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0" lvl="8" indent="0" rtl="0">
              <a:spcBef>
                <a:spcPts val="0"/>
              </a:spcBef>
              <a:buNone/>
              <a:defRPr sz="2400" b="0" i="0">
                <a:solidFill>
                  <a:srgbClr val="55008C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0" name="Google Shape;130;p13"/>
          <p:cNvSpPr txBox="1">
            <a:spLocks noGrp="1"/>
          </p:cNvSpPr>
          <p:nvPr>
            <p:ph type="title"/>
          </p:nvPr>
        </p:nvSpPr>
        <p:spPr>
          <a:xfrm>
            <a:off x="900000" y="900000"/>
            <a:ext cx="6690300" cy="147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5008C"/>
              </a:buClr>
              <a:buSzPts val="5000"/>
              <a:buFont typeface="Montserrat SemiBold"/>
              <a:buNone/>
              <a:defRPr sz="5000" i="0" u="none" strike="noStrike" cap="none">
                <a:solidFill>
                  <a:srgbClr val="55008C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2pPr>
            <a:lvl3pPr lvl="2" rtl="0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3pPr>
            <a:lvl4pPr lvl="3" rtl="0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4pPr>
            <a:lvl5pPr lvl="4" rtl="0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5pPr>
            <a:lvl6pPr lvl="5" rtl="0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6pPr>
            <a:lvl7pPr lvl="6" rtl="0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7pPr>
            <a:lvl8pPr lvl="7" rtl="0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8pPr>
            <a:lvl9pPr lvl="8" rtl="0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9pPr>
          </a:lstStyle>
          <a:p>
            <a:endParaRPr/>
          </a:p>
        </p:txBody>
      </p:sp>
      <p:sp>
        <p:nvSpPr>
          <p:cNvPr id="131" name="Google Shape;131;p13"/>
          <p:cNvSpPr txBox="1">
            <a:spLocks noGrp="1"/>
          </p:cNvSpPr>
          <p:nvPr>
            <p:ph type="title" idx="2"/>
          </p:nvPr>
        </p:nvSpPr>
        <p:spPr>
          <a:xfrm>
            <a:off x="900000" y="2371200"/>
            <a:ext cx="6690300" cy="147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7D00"/>
              </a:buClr>
              <a:buSzPts val="5000"/>
              <a:buFont typeface="Montserrat SemiBold"/>
              <a:buNone/>
              <a:defRPr sz="5000" i="0" u="none" strike="noStrike" cap="none">
                <a:solidFill>
                  <a:srgbClr val="FF7D00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2pPr>
            <a:lvl3pPr lvl="2" rtl="0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3pPr>
            <a:lvl4pPr lvl="3" rtl="0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4pPr>
            <a:lvl5pPr lvl="4" rtl="0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5pPr>
            <a:lvl6pPr lvl="5" rtl="0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6pPr>
            <a:lvl7pPr lvl="6" rtl="0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7pPr>
            <a:lvl8pPr lvl="7" rtl="0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8pPr>
            <a:lvl9pPr lvl="8" rtl="0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_1">
  <p:cSld name="CUSTOM_2">
    <p:bg>
      <p:bgPr>
        <a:solidFill>
          <a:srgbClr val="000000"/>
        </a:solid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14"/>
          <p:cNvPicPr preferRelativeResize="0"/>
          <p:nvPr/>
        </p:nvPicPr>
        <p:blipFill>
          <a:blip r:embed="rId2">
            <a:alphaModFix amt="46000"/>
          </a:blip>
          <a:stretch>
            <a:fillRect/>
          </a:stretch>
        </p:blipFill>
        <p:spPr>
          <a:xfrm>
            <a:off x="-24225" y="0"/>
            <a:ext cx="24384000" cy="1371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4"/>
          <p:cNvSpPr txBox="1">
            <a:spLocks noGrp="1"/>
          </p:cNvSpPr>
          <p:nvPr>
            <p:ph type="sldNum" idx="12"/>
          </p:nvPr>
        </p:nvSpPr>
        <p:spPr>
          <a:xfrm>
            <a:off x="17996404" y="12672676"/>
            <a:ext cx="54864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lvl="0" indent="0" rtl="0">
              <a:spcBef>
                <a:spcPts val="0"/>
              </a:spcBef>
              <a:buNone/>
              <a:defRPr sz="2400" b="0" i="0">
                <a:solidFill>
                  <a:srgbClr val="B7B7B7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0" lvl="1" indent="0" rtl="0">
              <a:spcBef>
                <a:spcPts val="0"/>
              </a:spcBef>
              <a:buNone/>
              <a:defRPr sz="2400" b="0" i="0">
                <a:solidFill>
                  <a:srgbClr val="B7B7B7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0" lvl="2" indent="0" rtl="0">
              <a:spcBef>
                <a:spcPts val="0"/>
              </a:spcBef>
              <a:buNone/>
              <a:defRPr sz="2400" b="0" i="0">
                <a:solidFill>
                  <a:srgbClr val="B7B7B7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0" lvl="3" indent="0" rtl="0">
              <a:spcBef>
                <a:spcPts val="0"/>
              </a:spcBef>
              <a:buNone/>
              <a:defRPr sz="2400" b="0" i="0">
                <a:solidFill>
                  <a:srgbClr val="B7B7B7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0" lvl="4" indent="0" rtl="0">
              <a:spcBef>
                <a:spcPts val="0"/>
              </a:spcBef>
              <a:buNone/>
              <a:defRPr sz="2400" b="0" i="0">
                <a:solidFill>
                  <a:srgbClr val="B7B7B7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0" lvl="5" indent="0" rtl="0">
              <a:spcBef>
                <a:spcPts val="0"/>
              </a:spcBef>
              <a:buNone/>
              <a:defRPr sz="2400" b="0" i="0">
                <a:solidFill>
                  <a:srgbClr val="B7B7B7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0" lvl="6" indent="0" rtl="0">
              <a:spcBef>
                <a:spcPts val="0"/>
              </a:spcBef>
              <a:buNone/>
              <a:defRPr sz="2400" b="0" i="0">
                <a:solidFill>
                  <a:srgbClr val="B7B7B7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0" lvl="7" indent="0" rtl="0">
              <a:spcBef>
                <a:spcPts val="0"/>
              </a:spcBef>
              <a:buNone/>
              <a:defRPr sz="2400" b="0" i="0">
                <a:solidFill>
                  <a:srgbClr val="B7B7B7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0" lvl="8" indent="0" rtl="0">
              <a:spcBef>
                <a:spcPts val="0"/>
              </a:spcBef>
              <a:buNone/>
              <a:defRPr sz="2400" b="0" i="0">
                <a:solidFill>
                  <a:srgbClr val="B7B7B7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5" name="Google Shape;135;p14"/>
          <p:cNvSpPr/>
          <p:nvPr/>
        </p:nvSpPr>
        <p:spPr>
          <a:xfrm>
            <a:off x="22277674" y="1733200"/>
            <a:ext cx="1362886" cy="657289"/>
          </a:xfrm>
          <a:custGeom>
            <a:avLst/>
            <a:gdLst/>
            <a:ahLst/>
            <a:cxnLst/>
            <a:rect l="l" t="t" r="r" b="b"/>
            <a:pathLst>
              <a:path w="1227825" h="592152" extrusionOk="0">
                <a:moveTo>
                  <a:pt x="30229" y="296071"/>
                </a:moveTo>
                <a:cubicBezTo>
                  <a:pt x="13534" y="296071"/>
                  <a:pt x="0" y="282539"/>
                  <a:pt x="0" y="265847"/>
                </a:cubicBezTo>
                <a:lnTo>
                  <a:pt x="0" y="119369"/>
                </a:lnTo>
                <a:cubicBezTo>
                  <a:pt x="-4" y="107971"/>
                  <a:pt x="4857" y="97113"/>
                  <a:pt x="13361" y="89524"/>
                </a:cubicBezTo>
                <a:lnTo>
                  <a:pt x="106133" y="6337"/>
                </a:lnTo>
                <a:cubicBezTo>
                  <a:pt x="115646" y="-2112"/>
                  <a:pt x="129976" y="-2112"/>
                  <a:pt x="139489" y="6337"/>
                </a:cubicBezTo>
                <a:lnTo>
                  <a:pt x="232261" y="89524"/>
                </a:lnTo>
                <a:cubicBezTo>
                  <a:pt x="240710" y="97146"/>
                  <a:pt x="245532" y="107991"/>
                  <a:pt x="245527" y="119369"/>
                </a:cubicBezTo>
                <a:lnTo>
                  <a:pt x="245527" y="265847"/>
                </a:lnTo>
                <a:cubicBezTo>
                  <a:pt x="245527" y="282539"/>
                  <a:pt x="231993" y="296071"/>
                  <a:pt x="215298" y="296071"/>
                </a:cubicBezTo>
                <a:close/>
                <a:moveTo>
                  <a:pt x="1012527" y="296071"/>
                </a:moveTo>
                <a:cubicBezTo>
                  <a:pt x="995830" y="296071"/>
                  <a:pt x="982298" y="282539"/>
                  <a:pt x="982298" y="265847"/>
                </a:cubicBezTo>
                <a:lnTo>
                  <a:pt x="982298" y="119369"/>
                </a:lnTo>
                <a:cubicBezTo>
                  <a:pt x="982298" y="107991"/>
                  <a:pt x="987112" y="97146"/>
                  <a:pt x="995565" y="89524"/>
                </a:cubicBezTo>
                <a:lnTo>
                  <a:pt x="1088336" y="6337"/>
                </a:lnTo>
                <a:cubicBezTo>
                  <a:pt x="1097898" y="-2084"/>
                  <a:pt x="1112226" y="-2084"/>
                  <a:pt x="1121787" y="6337"/>
                </a:cubicBezTo>
                <a:lnTo>
                  <a:pt x="1214559" y="89524"/>
                </a:lnTo>
                <a:cubicBezTo>
                  <a:pt x="1223011" y="97146"/>
                  <a:pt x="1227825" y="107991"/>
                  <a:pt x="1227825" y="119369"/>
                </a:cubicBezTo>
                <a:lnTo>
                  <a:pt x="1227825" y="265847"/>
                </a:lnTo>
                <a:cubicBezTo>
                  <a:pt x="1227825" y="282539"/>
                  <a:pt x="1214293" y="296071"/>
                  <a:pt x="1197596" y="296071"/>
                </a:cubicBezTo>
                <a:close/>
                <a:moveTo>
                  <a:pt x="521188" y="296071"/>
                </a:moveTo>
                <a:cubicBezTo>
                  <a:pt x="504493" y="296071"/>
                  <a:pt x="490960" y="282539"/>
                  <a:pt x="490960" y="265847"/>
                </a:cubicBezTo>
                <a:lnTo>
                  <a:pt x="490960" y="119369"/>
                </a:lnTo>
                <a:cubicBezTo>
                  <a:pt x="490955" y="107991"/>
                  <a:pt x="495776" y="97146"/>
                  <a:pt x="504226" y="89524"/>
                </a:cubicBezTo>
                <a:lnTo>
                  <a:pt x="596998" y="6337"/>
                </a:lnTo>
                <a:cubicBezTo>
                  <a:pt x="606511" y="-2112"/>
                  <a:pt x="620841" y="-2112"/>
                  <a:pt x="630354" y="6337"/>
                </a:cubicBezTo>
                <a:lnTo>
                  <a:pt x="723125" y="89524"/>
                </a:lnTo>
                <a:cubicBezTo>
                  <a:pt x="731575" y="97146"/>
                  <a:pt x="736397" y="107991"/>
                  <a:pt x="736392" y="119369"/>
                </a:cubicBezTo>
                <a:lnTo>
                  <a:pt x="736392" y="265847"/>
                </a:lnTo>
                <a:cubicBezTo>
                  <a:pt x="736392" y="282539"/>
                  <a:pt x="722858" y="296071"/>
                  <a:pt x="706163" y="296071"/>
                </a:cubicBezTo>
                <a:close/>
                <a:moveTo>
                  <a:pt x="767000" y="592152"/>
                </a:moveTo>
                <a:cubicBezTo>
                  <a:pt x="750305" y="592204"/>
                  <a:pt x="736728" y="578715"/>
                  <a:pt x="736676" y="562023"/>
                </a:cubicBezTo>
                <a:cubicBezTo>
                  <a:pt x="736676" y="561991"/>
                  <a:pt x="736676" y="561959"/>
                  <a:pt x="736676" y="561928"/>
                </a:cubicBezTo>
                <a:lnTo>
                  <a:pt x="736676" y="415451"/>
                </a:lnTo>
                <a:cubicBezTo>
                  <a:pt x="736672" y="404053"/>
                  <a:pt x="741533" y="393195"/>
                  <a:pt x="750038" y="385606"/>
                </a:cubicBezTo>
                <a:lnTo>
                  <a:pt x="842809" y="302419"/>
                </a:lnTo>
                <a:cubicBezTo>
                  <a:pt x="852322" y="293969"/>
                  <a:pt x="866652" y="293969"/>
                  <a:pt x="876165" y="302419"/>
                </a:cubicBezTo>
                <a:lnTo>
                  <a:pt x="968937" y="385606"/>
                </a:lnTo>
                <a:cubicBezTo>
                  <a:pt x="977437" y="393195"/>
                  <a:pt x="982298" y="404053"/>
                  <a:pt x="982298" y="415451"/>
                </a:cubicBezTo>
                <a:lnTo>
                  <a:pt x="982298" y="561928"/>
                </a:lnTo>
                <a:cubicBezTo>
                  <a:pt x="982298" y="578620"/>
                  <a:pt x="968766" y="592152"/>
                  <a:pt x="952069" y="592152"/>
                </a:cubicBezTo>
                <a:cubicBezTo>
                  <a:pt x="952041" y="592152"/>
                  <a:pt x="952003" y="592152"/>
                  <a:pt x="951974" y="592152"/>
                </a:cubicBezTo>
                <a:close/>
                <a:moveTo>
                  <a:pt x="460825" y="592152"/>
                </a:moveTo>
                <a:lnTo>
                  <a:pt x="275851" y="592152"/>
                </a:lnTo>
                <a:cubicBezTo>
                  <a:pt x="259156" y="592204"/>
                  <a:pt x="245579" y="578715"/>
                  <a:pt x="245527" y="562023"/>
                </a:cubicBezTo>
                <a:cubicBezTo>
                  <a:pt x="245527" y="561991"/>
                  <a:pt x="245527" y="561959"/>
                  <a:pt x="245527" y="561928"/>
                </a:cubicBezTo>
                <a:lnTo>
                  <a:pt x="245527" y="415451"/>
                </a:lnTo>
                <a:cubicBezTo>
                  <a:pt x="245558" y="404060"/>
                  <a:pt x="250413" y="393217"/>
                  <a:pt x="258889" y="385606"/>
                </a:cubicBezTo>
                <a:lnTo>
                  <a:pt x="351660" y="302419"/>
                </a:lnTo>
                <a:cubicBezTo>
                  <a:pt x="361173" y="293969"/>
                  <a:pt x="375503" y="293969"/>
                  <a:pt x="385016" y="302419"/>
                </a:cubicBezTo>
                <a:lnTo>
                  <a:pt x="477788" y="385606"/>
                </a:lnTo>
                <a:cubicBezTo>
                  <a:pt x="486293" y="393195"/>
                  <a:pt x="491154" y="404053"/>
                  <a:pt x="491149" y="415451"/>
                </a:cubicBezTo>
                <a:lnTo>
                  <a:pt x="491149" y="561928"/>
                </a:lnTo>
                <a:cubicBezTo>
                  <a:pt x="491149" y="578620"/>
                  <a:pt x="477615" y="592152"/>
                  <a:pt x="460920" y="592152"/>
                </a:cubicBezTo>
                <a:cubicBezTo>
                  <a:pt x="460889" y="592152"/>
                  <a:pt x="460857" y="592152"/>
                  <a:pt x="460825" y="59215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243800" tIns="121875" rIns="243800" bIns="1218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14"/>
          <p:cNvSpPr txBox="1">
            <a:spLocks noGrp="1"/>
          </p:cNvSpPr>
          <p:nvPr>
            <p:ph type="title"/>
          </p:nvPr>
        </p:nvSpPr>
        <p:spPr>
          <a:xfrm>
            <a:off x="2151280" y="11838783"/>
            <a:ext cx="17404500" cy="133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121875" rIns="243800" bIns="121875" anchor="t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Proxima Nova Extrabold"/>
              <a:buNone/>
              <a:defRPr b="1" i="0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14"/>
          <p:cNvSpPr/>
          <p:nvPr/>
        </p:nvSpPr>
        <p:spPr>
          <a:xfrm>
            <a:off x="1440000" y="11728991"/>
            <a:ext cx="635650" cy="1337639"/>
          </a:xfrm>
          <a:custGeom>
            <a:avLst/>
            <a:gdLst/>
            <a:ahLst/>
            <a:cxnLst/>
            <a:rect l="l" t="t" r="r" b="b"/>
            <a:pathLst>
              <a:path w="266520" h="560855" extrusionOk="0">
                <a:moveTo>
                  <a:pt x="100939" y="560856"/>
                </a:moveTo>
                <a:lnTo>
                  <a:pt x="0" y="560856"/>
                </a:lnTo>
                <a:lnTo>
                  <a:pt x="165582" y="0"/>
                </a:lnTo>
                <a:lnTo>
                  <a:pt x="266521" y="0"/>
                </a:lnTo>
                <a:lnTo>
                  <a:pt x="100939" y="560856"/>
                </a:lnTo>
                <a:close/>
              </a:path>
            </a:pathLst>
          </a:custGeom>
          <a:solidFill>
            <a:srgbClr val="7000FF"/>
          </a:solidFill>
          <a:ln>
            <a:noFill/>
          </a:ln>
        </p:spPr>
        <p:txBody>
          <a:bodyPr spcFirstLastPara="1" wrap="square" lIns="243800" tIns="121875" rIns="243800" bIns="1218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_2">
  <p:cSld name="CUSTOM_2_2_1_1">
    <p:bg>
      <p:bgPr>
        <a:solidFill>
          <a:srgbClr val="000000"/>
        </a:soli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15"/>
          <p:cNvPicPr preferRelativeResize="0"/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0" y="0"/>
            <a:ext cx="24383998" cy="1371599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15"/>
          <p:cNvSpPr/>
          <p:nvPr/>
        </p:nvSpPr>
        <p:spPr>
          <a:xfrm>
            <a:off x="22277674" y="1733200"/>
            <a:ext cx="1362886" cy="657289"/>
          </a:xfrm>
          <a:custGeom>
            <a:avLst/>
            <a:gdLst/>
            <a:ahLst/>
            <a:cxnLst/>
            <a:rect l="l" t="t" r="r" b="b"/>
            <a:pathLst>
              <a:path w="1227825" h="592152" extrusionOk="0">
                <a:moveTo>
                  <a:pt x="30229" y="296071"/>
                </a:moveTo>
                <a:cubicBezTo>
                  <a:pt x="13534" y="296071"/>
                  <a:pt x="0" y="282539"/>
                  <a:pt x="0" y="265847"/>
                </a:cubicBezTo>
                <a:lnTo>
                  <a:pt x="0" y="119369"/>
                </a:lnTo>
                <a:cubicBezTo>
                  <a:pt x="-4" y="107971"/>
                  <a:pt x="4857" y="97113"/>
                  <a:pt x="13361" y="89524"/>
                </a:cubicBezTo>
                <a:lnTo>
                  <a:pt x="106133" y="6337"/>
                </a:lnTo>
                <a:cubicBezTo>
                  <a:pt x="115646" y="-2112"/>
                  <a:pt x="129976" y="-2112"/>
                  <a:pt x="139489" y="6337"/>
                </a:cubicBezTo>
                <a:lnTo>
                  <a:pt x="232261" y="89524"/>
                </a:lnTo>
                <a:cubicBezTo>
                  <a:pt x="240710" y="97146"/>
                  <a:pt x="245532" y="107991"/>
                  <a:pt x="245527" y="119369"/>
                </a:cubicBezTo>
                <a:lnTo>
                  <a:pt x="245527" y="265847"/>
                </a:lnTo>
                <a:cubicBezTo>
                  <a:pt x="245527" y="282539"/>
                  <a:pt x="231993" y="296071"/>
                  <a:pt x="215298" y="296071"/>
                </a:cubicBezTo>
                <a:close/>
                <a:moveTo>
                  <a:pt x="1012527" y="296071"/>
                </a:moveTo>
                <a:cubicBezTo>
                  <a:pt x="995830" y="296071"/>
                  <a:pt x="982298" y="282539"/>
                  <a:pt x="982298" y="265847"/>
                </a:cubicBezTo>
                <a:lnTo>
                  <a:pt x="982298" y="119369"/>
                </a:lnTo>
                <a:cubicBezTo>
                  <a:pt x="982298" y="107991"/>
                  <a:pt x="987112" y="97146"/>
                  <a:pt x="995565" y="89524"/>
                </a:cubicBezTo>
                <a:lnTo>
                  <a:pt x="1088336" y="6337"/>
                </a:lnTo>
                <a:cubicBezTo>
                  <a:pt x="1097898" y="-2084"/>
                  <a:pt x="1112226" y="-2084"/>
                  <a:pt x="1121787" y="6337"/>
                </a:cubicBezTo>
                <a:lnTo>
                  <a:pt x="1214559" y="89524"/>
                </a:lnTo>
                <a:cubicBezTo>
                  <a:pt x="1223011" y="97146"/>
                  <a:pt x="1227825" y="107991"/>
                  <a:pt x="1227825" y="119369"/>
                </a:cubicBezTo>
                <a:lnTo>
                  <a:pt x="1227825" y="265847"/>
                </a:lnTo>
                <a:cubicBezTo>
                  <a:pt x="1227825" y="282539"/>
                  <a:pt x="1214293" y="296071"/>
                  <a:pt x="1197596" y="296071"/>
                </a:cubicBezTo>
                <a:close/>
                <a:moveTo>
                  <a:pt x="521188" y="296071"/>
                </a:moveTo>
                <a:cubicBezTo>
                  <a:pt x="504493" y="296071"/>
                  <a:pt x="490960" y="282539"/>
                  <a:pt x="490960" y="265847"/>
                </a:cubicBezTo>
                <a:lnTo>
                  <a:pt x="490960" y="119369"/>
                </a:lnTo>
                <a:cubicBezTo>
                  <a:pt x="490955" y="107991"/>
                  <a:pt x="495776" y="97146"/>
                  <a:pt x="504226" y="89524"/>
                </a:cubicBezTo>
                <a:lnTo>
                  <a:pt x="596998" y="6337"/>
                </a:lnTo>
                <a:cubicBezTo>
                  <a:pt x="606511" y="-2112"/>
                  <a:pt x="620841" y="-2112"/>
                  <a:pt x="630354" y="6337"/>
                </a:cubicBezTo>
                <a:lnTo>
                  <a:pt x="723125" y="89524"/>
                </a:lnTo>
                <a:cubicBezTo>
                  <a:pt x="731575" y="97146"/>
                  <a:pt x="736397" y="107991"/>
                  <a:pt x="736392" y="119369"/>
                </a:cubicBezTo>
                <a:lnTo>
                  <a:pt x="736392" y="265847"/>
                </a:lnTo>
                <a:cubicBezTo>
                  <a:pt x="736392" y="282539"/>
                  <a:pt x="722858" y="296071"/>
                  <a:pt x="706163" y="296071"/>
                </a:cubicBezTo>
                <a:close/>
                <a:moveTo>
                  <a:pt x="767000" y="592152"/>
                </a:moveTo>
                <a:cubicBezTo>
                  <a:pt x="750305" y="592204"/>
                  <a:pt x="736728" y="578715"/>
                  <a:pt x="736676" y="562023"/>
                </a:cubicBezTo>
                <a:cubicBezTo>
                  <a:pt x="736676" y="561991"/>
                  <a:pt x="736676" y="561959"/>
                  <a:pt x="736676" y="561928"/>
                </a:cubicBezTo>
                <a:lnTo>
                  <a:pt x="736676" y="415451"/>
                </a:lnTo>
                <a:cubicBezTo>
                  <a:pt x="736672" y="404053"/>
                  <a:pt x="741533" y="393195"/>
                  <a:pt x="750038" y="385606"/>
                </a:cubicBezTo>
                <a:lnTo>
                  <a:pt x="842809" y="302419"/>
                </a:lnTo>
                <a:cubicBezTo>
                  <a:pt x="852322" y="293969"/>
                  <a:pt x="866652" y="293969"/>
                  <a:pt x="876165" y="302419"/>
                </a:cubicBezTo>
                <a:lnTo>
                  <a:pt x="968937" y="385606"/>
                </a:lnTo>
                <a:cubicBezTo>
                  <a:pt x="977437" y="393195"/>
                  <a:pt x="982298" y="404053"/>
                  <a:pt x="982298" y="415451"/>
                </a:cubicBezTo>
                <a:lnTo>
                  <a:pt x="982298" y="561928"/>
                </a:lnTo>
                <a:cubicBezTo>
                  <a:pt x="982298" y="578620"/>
                  <a:pt x="968766" y="592152"/>
                  <a:pt x="952069" y="592152"/>
                </a:cubicBezTo>
                <a:cubicBezTo>
                  <a:pt x="952041" y="592152"/>
                  <a:pt x="952003" y="592152"/>
                  <a:pt x="951974" y="592152"/>
                </a:cubicBezTo>
                <a:close/>
                <a:moveTo>
                  <a:pt x="460825" y="592152"/>
                </a:moveTo>
                <a:lnTo>
                  <a:pt x="275851" y="592152"/>
                </a:lnTo>
                <a:cubicBezTo>
                  <a:pt x="259156" y="592204"/>
                  <a:pt x="245579" y="578715"/>
                  <a:pt x="245527" y="562023"/>
                </a:cubicBezTo>
                <a:cubicBezTo>
                  <a:pt x="245527" y="561991"/>
                  <a:pt x="245527" y="561959"/>
                  <a:pt x="245527" y="561928"/>
                </a:cubicBezTo>
                <a:lnTo>
                  <a:pt x="245527" y="415451"/>
                </a:lnTo>
                <a:cubicBezTo>
                  <a:pt x="245558" y="404060"/>
                  <a:pt x="250413" y="393217"/>
                  <a:pt x="258889" y="385606"/>
                </a:cubicBezTo>
                <a:lnTo>
                  <a:pt x="351660" y="302419"/>
                </a:lnTo>
                <a:cubicBezTo>
                  <a:pt x="361173" y="293969"/>
                  <a:pt x="375503" y="293969"/>
                  <a:pt x="385016" y="302419"/>
                </a:cubicBezTo>
                <a:lnTo>
                  <a:pt x="477788" y="385606"/>
                </a:lnTo>
                <a:cubicBezTo>
                  <a:pt x="486293" y="393195"/>
                  <a:pt x="491154" y="404053"/>
                  <a:pt x="491149" y="415451"/>
                </a:cubicBezTo>
                <a:lnTo>
                  <a:pt x="491149" y="561928"/>
                </a:lnTo>
                <a:cubicBezTo>
                  <a:pt x="491149" y="578620"/>
                  <a:pt x="477615" y="592152"/>
                  <a:pt x="460920" y="592152"/>
                </a:cubicBezTo>
                <a:cubicBezTo>
                  <a:pt x="460889" y="592152"/>
                  <a:pt x="460857" y="592152"/>
                  <a:pt x="460825" y="59215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243800" tIns="121875" rIns="243800" bIns="1218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15"/>
          <p:cNvSpPr txBox="1">
            <a:spLocks noGrp="1"/>
          </p:cNvSpPr>
          <p:nvPr>
            <p:ph type="sldNum" idx="12"/>
          </p:nvPr>
        </p:nvSpPr>
        <p:spPr>
          <a:xfrm>
            <a:off x="17996404" y="12672676"/>
            <a:ext cx="54864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lvl="0" indent="0" rtl="0">
              <a:spcBef>
                <a:spcPts val="0"/>
              </a:spcBef>
              <a:buNone/>
              <a:defRPr sz="2400" b="0" i="0">
                <a:solidFill>
                  <a:srgbClr val="B7B7B7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0" lvl="1" indent="0" rtl="0">
              <a:spcBef>
                <a:spcPts val="0"/>
              </a:spcBef>
              <a:buNone/>
              <a:defRPr sz="2400" b="0" i="0">
                <a:solidFill>
                  <a:srgbClr val="B7B7B7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0" lvl="2" indent="0" rtl="0">
              <a:spcBef>
                <a:spcPts val="0"/>
              </a:spcBef>
              <a:buNone/>
              <a:defRPr sz="2400" b="0" i="0">
                <a:solidFill>
                  <a:srgbClr val="B7B7B7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0" lvl="3" indent="0" rtl="0">
              <a:spcBef>
                <a:spcPts val="0"/>
              </a:spcBef>
              <a:buNone/>
              <a:defRPr sz="2400" b="0" i="0">
                <a:solidFill>
                  <a:srgbClr val="B7B7B7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0" lvl="4" indent="0" rtl="0">
              <a:spcBef>
                <a:spcPts val="0"/>
              </a:spcBef>
              <a:buNone/>
              <a:defRPr sz="2400" b="0" i="0">
                <a:solidFill>
                  <a:srgbClr val="B7B7B7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0" lvl="5" indent="0" rtl="0">
              <a:spcBef>
                <a:spcPts val="0"/>
              </a:spcBef>
              <a:buNone/>
              <a:defRPr sz="2400" b="0" i="0">
                <a:solidFill>
                  <a:srgbClr val="B7B7B7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0" lvl="6" indent="0" rtl="0">
              <a:spcBef>
                <a:spcPts val="0"/>
              </a:spcBef>
              <a:buNone/>
              <a:defRPr sz="2400" b="0" i="0">
                <a:solidFill>
                  <a:srgbClr val="B7B7B7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0" lvl="7" indent="0" rtl="0">
              <a:spcBef>
                <a:spcPts val="0"/>
              </a:spcBef>
              <a:buNone/>
              <a:defRPr sz="2400" b="0" i="0">
                <a:solidFill>
                  <a:srgbClr val="B7B7B7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0" lvl="8" indent="0" rtl="0">
              <a:spcBef>
                <a:spcPts val="0"/>
              </a:spcBef>
              <a:buNone/>
              <a:defRPr sz="2400" b="0" i="0">
                <a:solidFill>
                  <a:srgbClr val="B7B7B7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2" name="Google Shape;142;p15"/>
          <p:cNvSpPr txBox="1">
            <a:spLocks noGrp="1"/>
          </p:cNvSpPr>
          <p:nvPr>
            <p:ph type="title"/>
          </p:nvPr>
        </p:nvSpPr>
        <p:spPr>
          <a:xfrm>
            <a:off x="2151280" y="11838783"/>
            <a:ext cx="17404500" cy="133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121875" rIns="243800" bIns="121875" anchor="t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Proxima Nova Extrabold"/>
              <a:buNone/>
              <a:defRPr b="1" i="0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>
            <a:endParaRPr/>
          </a:p>
        </p:txBody>
      </p:sp>
      <p:sp>
        <p:nvSpPr>
          <p:cNvPr id="143" name="Google Shape;143;p15"/>
          <p:cNvSpPr/>
          <p:nvPr/>
        </p:nvSpPr>
        <p:spPr>
          <a:xfrm>
            <a:off x="1440000" y="11728991"/>
            <a:ext cx="635650" cy="1337639"/>
          </a:xfrm>
          <a:custGeom>
            <a:avLst/>
            <a:gdLst/>
            <a:ahLst/>
            <a:cxnLst/>
            <a:rect l="l" t="t" r="r" b="b"/>
            <a:pathLst>
              <a:path w="266520" h="560855" extrusionOk="0">
                <a:moveTo>
                  <a:pt x="100939" y="560856"/>
                </a:moveTo>
                <a:lnTo>
                  <a:pt x="0" y="560856"/>
                </a:lnTo>
                <a:lnTo>
                  <a:pt x="165582" y="0"/>
                </a:lnTo>
                <a:lnTo>
                  <a:pt x="266521" y="0"/>
                </a:lnTo>
                <a:lnTo>
                  <a:pt x="100939" y="560856"/>
                </a:lnTo>
                <a:close/>
              </a:path>
            </a:pathLst>
          </a:custGeom>
          <a:solidFill>
            <a:srgbClr val="7000FF"/>
          </a:solidFill>
          <a:ln>
            <a:noFill/>
          </a:ln>
        </p:spPr>
        <p:txBody>
          <a:bodyPr spcFirstLastPara="1" wrap="square" lIns="243800" tIns="121875" rIns="243800" bIns="1218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аздел_3">
  <p:cSld name="CUSTOM_2_2_1_1_1">
    <p:bg>
      <p:bgPr>
        <a:solidFill>
          <a:srgbClr val="000000"/>
        </a:solid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16"/>
          <p:cNvPicPr preferRelativeResize="0"/>
          <p:nvPr/>
        </p:nvPicPr>
        <p:blipFill rotWithShape="1">
          <a:blip r:embed="rId2">
            <a:alphaModFix/>
          </a:blip>
          <a:srcRect l="527" t="9253" b="7309"/>
          <a:stretch/>
        </p:blipFill>
        <p:spPr>
          <a:xfrm>
            <a:off x="0" y="0"/>
            <a:ext cx="24514175" cy="13716001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16"/>
          <p:cNvSpPr/>
          <p:nvPr/>
        </p:nvSpPr>
        <p:spPr>
          <a:xfrm>
            <a:off x="22277674" y="1733200"/>
            <a:ext cx="1362886" cy="657289"/>
          </a:xfrm>
          <a:custGeom>
            <a:avLst/>
            <a:gdLst/>
            <a:ahLst/>
            <a:cxnLst/>
            <a:rect l="l" t="t" r="r" b="b"/>
            <a:pathLst>
              <a:path w="1227825" h="592152" extrusionOk="0">
                <a:moveTo>
                  <a:pt x="30229" y="296071"/>
                </a:moveTo>
                <a:cubicBezTo>
                  <a:pt x="13534" y="296071"/>
                  <a:pt x="0" y="282539"/>
                  <a:pt x="0" y="265847"/>
                </a:cubicBezTo>
                <a:lnTo>
                  <a:pt x="0" y="119369"/>
                </a:lnTo>
                <a:cubicBezTo>
                  <a:pt x="-4" y="107971"/>
                  <a:pt x="4857" y="97113"/>
                  <a:pt x="13361" y="89524"/>
                </a:cubicBezTo>
                <a:lnTo>
                  <a:pt x="106133" y="6337"/>
                </a:lnTo>
                <a:cubicBezTo>
                  <a:pt x="115646" y="-2112"/>
                  <a:pt x="129976" y="-2112"/>
                  <a:pt x="139489" y="6337"/>
                </a:cubicBezTo>
                <a:lnTo>
                  <a:pt x="232261" y="89524"/>
                </a:lnTo>
                <a:cubicBezTo>
                  <a:pt x="240710" y="97146"/>
                  <a:pt x="245532" y="107991"/>
                  <a:pt x="245527" y="119369"/>
                </a:cubicBezTo>
                <a:lnTo>
                  <a:pt x="245527" y="265847"/>
                </a:lnTo>
                <a:cubicBezTo>
                  <a:pt x="245527" y="282539"/>
                  <a:pt x="231993" y="296071"/>
                  <a:pt x="215298" y="296071"/>
                </a:cubicBezTo>
                <a:close/>
                <a:moveTo>
                  <a:pt x="1012527" y="296071"/>
                </a:moveTo>
                <a:cubicBezTo>
                  <a:pt x="995830" y="296071"/>
                  <a:pt x="982298" y="282539"/>
                  <a:pt x="982298" y="265847"/>
                </a:cubicBezTo>
                <a:lnTo>
                  <a:pt x="982298" y="119369"/>
                </a:lnTo>
                <a:cubicBezTo>
                  <a:pt x="982298" y="107991"/>
                  <a:pt x="987112" y="97146"/>
                  <a:pt x="995565" y="89524"/>
                </a:cubicBezTo>
                <a:lnTo>
                  <a:pt x="1088336" y="6337"/>
                </a:lnTo>
                <a:cubicBezTo>
                  <a:pt x="1097898" y="-2084"/>
                  <a:pt x="1112226" y="-2084"/>
                  <a:pt x="1121787" y="6337"/>
                </a:cubicBezTo>
                <a:lnTo>
                  <a:pt x="1214559" y="89524"/>
                </a:lnTo>
                <a:cubicBezTo>
                  <a:pt x="1223011" y="97146"/>
                  <a:pt x="1227825" y="107991"/>
                  <a:pt x="1227825" y="119369"/>
                </a:cubicBezTo>
                <a:lnTo>
                  <a:pt x="1227825" y="265847"/>
                </a:lnTo>
                <a:cubicBezTo>
                  <a:pt x="1227825" y="282539"/>
                  <a:pt x="1214293" y="296071"/>
                  <a:pt x="1197596" y="296071"/>
                </a:cubicBezTo>
                <a:close/>
                <a:moveTo>
                  <a:pt x="521188" y="296071"/>
                </a:moveTo>
                <a:cubicBezTo>
                  <a:pt x="504493" y="296071"/>
                  <a:pt x="490960" y="282539"/>
                  <a:pt x="490960" y="265847"/>
                </a:cubicBezTo>
                <a:lnTo>
                  <a:pt x="490960" y="119369"/>
                </a:lnTo>
                <a:cubicBezTo>
                  <a:pt x="490955" y="107991"/>
                  <a:pt x="495776" y="97146"/>
                  <a:pt x="504226" y="89524"/>
                </a:cubicBezTo>
                <a:lnTo>
                  <a:pt x="596998" y="6337"/>
                </a:lnTo>
                <a:cubicBezTo>
                  <a:pt x="606511" y="-2112"/>
                  <a:pt x="620841" y="-2112"/>
                  <a:pt x="630354" y="6337"/>
                </a:cubicBezTo>
                <a:lnTo>
                  <a:pt x="723125" y="89524"/>
                </a:lnTo>
                <a:cubicBezTo>
                  <a:pt x="731575" y="97146"/>
                  <a:pt x="736397" y="107991"/>
                  <a:pt x="736392" y="119369"/>
                </a:cubicBezTo>
                <a:lnTo>
                  <a:pt x="736392" y="265847"/>
                </a:lnTo>
                <a:cubicBezTo>
                  <a:pt x="736392" y="282539"/>
                  <a:pt x="722858" y="296071"/>
                  <a:pt x="706163" y="296071"/>
                </a:cubicBezTo>
                <a:close/>
                <a:moveTo>
                  <a:pt x="767000" y="592152"/>
                </a:moveTo>
                <a:cubicBezTo>
                  <a:pt x="750305" y="592204"/>
                  <a:pt x="736728" y="578715"/>
                  <a:pt x="736676" y="562023"/>
                </a:cubicBezTo>
                <a:cubicBezTo>
                  <a:pt x="736676" y="561991"/>
                  <a:pt x="736676" y="561959"/>
                  <a:pt x="736676" y="561928"/>
                </a:cubicBezTo>
                <a:lnTo>
                  <a:pt x="736676" y="415451"/>
                </a:lnTo>
                <a:cubicBezTo>
                  <a:pt x="736672" y="404053"/>
                  <a:pt x="741533" y="393195"/>
                  <a:pt x="750038" y="385606"/>
                </a:cubicBezTo>
                <a:lnTo>
                  <a:pt x="842809" y="302419"/>
                </a:lnTo>
                <a:cubicBezTo>
                  <a:pt x="852322" y="293969"/>
                  <a:pt x="866652" y="293969"/>
                  <a:pt x="876165" y="302419"/>
                </a:cubicBezTo>
                <a:lnTo>
                  <a:pt x="968937" y="385606"/>
                </a:lnTo>
                <a:cubicBezTo>
                  <a:pt x="977437" y="393195"/>
                  <a:pt x="982298" y="404053"/>
                  <a:pt x="982298" y="415451"/>
                </a:cubicBezTo>
                <a:lnTo>
                  <a:pt x="982298" y="561928"/>
                </a:lnTo>
                <a:cubicBezTo>
                  <a:pt x="982298" y="578620"/>
                  <a:pt x="968766" y="592152"/>
                  <a:pt x="952069" y="592152"/>
                </a:cubicBezTo>
                <a:cubicBezTo>
                  <a:pt x="952041" y="592152"/>
                  <a:pt x="952003" y="592152"/>
                  <a:pt x="951974" y="592152"/>
                </a:cubicBezTo>
                <a:close/>
                <a:moveTo>
                  <a:pt x="460825" y="592152"/>
                </a:moveTo>
                <a:lnTo>
                  <a:pt x="275851" y="592152"/>
                </a:lnTo>
                <a:cubicBezTo>
                  <a:pt x="259156" y="592204"/>
                  <a:pt x="245579" y="578715"/>
                  <a:pt x="245527" y="562023"/>
                </a:cubicBezTo>
                <a:cubicBezTo>
                  <a:pt x="245527" y="561991"/>
                  <a:pt x="245527" y="561959"/>
                  <a:pt x="245527" y="561928"/>
                </a:cubicBezTo>
                <a:lnTo>
                  <a:pt x="245527" y="415451"/>
                </a:lnTo>
                <a:cubicBezTo>
                  <a:pt x="245558" y="404060"/>
                  <a:pt x="250413" y="393217"/>
                  <a:pt x="258889" y="385606"/>
                </a:cubicBezTo>
                <a:lnTo>
                  <a:pt x="351660" y="302419"/>
                </a:lnTo>
                <a:cubicBezTo>
                  <a:pt x="361173" y="293969"/>
                  <a:pt x="375503" y="293969"/>
                  <a:pt x="385016" y="302419"/>
                </a:cubicBezTo>
                <a:lnTo>
                  <a:pt x="477788" y="385606"/>
                </a:lnTo>
                <a:cubicBezTo>
                  <a:pt x="486293" y="393195"/>
                  <a:pt x="491154" y="404053"/>
                  <a:pt x="491149" y="415451"/>
                </a:cubicBezTo>
                <a:lnTo>
                  <a:pt x="491149" y="561928"/>
                </a:lnTo>
                <a:cubicBezTo>
                  <a:pt x="491149" y="578620"/>
                  <a:pt x="477615" y="592152"/>
                  <a:pt x="460920" y="592152"/>
                </a:cubicBezTo>
                <a:cubicBezTo>
                  <a:pt x="460889" y="592152"/>
                  <a:pt x="460857" y="592152"/>
                  <a:pt x="460825" y="59215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243800" tIns="121875" rIns="243800" bIns="1218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7" name="Google Shape;147;p16"/>
          <p:cNvSpPr txBox="1">
            <a:spLocks noGrp="1"/>
          </p:cNvSpPr>
          <p:nvPr>
            <p:ph type="sldNum" idx="12"/>
          </p:nvPr>
        </p:nvSpPr>
        <p:spPr>
          <a:xfrm>
            <a:off x="17996404" y="12672676"/>
            <a:ext cx="54864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lvl="0" indent="0" rtl="0">
              <a:spcBef>
                <a:spcPts val="0"/>
              </a:spcBef>
              <a:buNone/>
              <a:defRPr sz="2400" b="0" i="0">
                <a:solidFill>
                  <a:srgbClr val="B7B7B7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0" lvl="1" indent="0" rtl="0">
              <a:spcBef>
                <a:spcPts val="0"/>
              </a:spcBef>
              <a:buNone/>
              <a:defRPr sz="2400" b="0" i="0">
                <a:solidFill>
                  <a:srgbClr val="B7B7B7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0" lvl="2" indent="0" rtl="0">
              <a:spcBef>
                <a:spcPts val="0"/>
              </a:spcBef>
              <a:buNone/>
              <a:defRPr sz="2400" b="0" i="0">
                <a:solidFill>
                  <a:srgbClr val="B7B7B7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0" lvl="3" indent="0" rtl="0">
              <a:spcBef>
                <a:spcPts val="0"/>
              </a:spcBef>
              <a:buNone/>
              <a:defRPr sz="2400" b="0" i="0">
                <a:solidFill>
                  <a:srgbClr val="B7B7B7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0" lvl="4" indent="0" rtl="0">
              <a:spcBef>
                <a:spcPts val="0"/>
              </a:spcBef>
              <a:buNone/>
              <a:defRPr sz="2400" b="0" i="0">
                <a:solidFill>
                  <a:srgbClr val="B7B7B7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0" lvl="5" indent="0" rtl="0">
              <a:spcBef>
                <a:spcPts val="0"/>
              </a:spcBef>
              <a:buNone/>
              <a:defRPr sz="2400" b="0" i="0">
                <a:solidFill>
                  <a:srgbClr val="B7B7B7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0" lvl="6" indent="0" rtl="0">
              <a:spcBef>
                <a:spcPts val="0"/>
              </a:spcBef>
              <a:buNone/>
              <a:defRPr sz="2400" b="0" i="0">
                <a:solidFill>
                  <a:srgbClr val="B7B7B7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0" lvl="7" indent="0" rtl="0">
              <a:spcBef>
                <a:spcPts val="0"/>
              </a:spcBef>
              <a:buNone/>
              <a:defRPr sz="2400" b="0" i="0">
                <a:solidFill>
                  <a:srgbClr val="B7B7B7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0" lvl="8" indent="0" rtl="0">
              <a:spcBef>
                <a:spcPts val="0"/>
              </a:spcBef>
              <a:buNone/>
              <a:defRPr sz="2400" b="0" i="0">
                <a:solidFill>
                  <a:srgbClr val="B7B7B7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8" name="Google Shape;148;p16"/>
          <p:cNvSpPr txBox="1">
            <a:spLocks noGrp="1"/>
          </p:cNvSpPr>
          <p:nvPr>
            <p:ph type="title"/>
          </p:nvPr>
        </p:nvSpPr>
        <p:spPr>
          <a:xfrm>
            <a:off x="2151280" y="11838783"/>
            <a:ext cx="17404500" cy="133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243800" tIns="121875" rIns="243800" bIns="121875" anchor="t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0"/>
              <a:buFont typeface="Proxima Nova Extrabold"/>
              <a:buNone/>
              <a:defRPr b="1" i="0">
                <a:solidFill>
                  <a:srgbClr val="FFFFFF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75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16"/>
          <p:cNvSpPr/>
          <p:nvPr/>
        </p:nvSpPr>
        <p:spPr>
          <a:xfrm>
            <a:off x="1440000" y="11728991"/>
            <a:ext cx="635650" cy="1337639"/>
          </a:xfrm>
          <a:custGeom>
            <a:avLst/>
            <a:gdLst/>
            <a:ahLst/>
            <a:cxnLst/>
            <a:rect l="l" t="t" r="r" b="b"/>
            <a:pathLst>
              <a:path w="266520" h="560855" extrusionOk="0">
                <a:moveTo>
                  <a:pt x="100939" y="560856"/>
                </a:moveTo>
                <a:lnTo>
                  <a:pt x="0" y="560856"/>
                </a:lnTo>
                <a:lnTo>
                  <a:pt x="165582" y="0"/>
                </a:lnTo>
                <a:lnTo>
                  <a:pt x="266521" y="0"/>
                </a:lnTo>
                <a:lnTo>
                  <a:pt x="100939" y="560856"/>
                </a:lnTo>
                <a:close/>
              </a:path>
            </a:pathLst>
          </a:custGeom>
          <a:solidFill>
            <a:srgbClr val="7000FF"/>
          </a:solidFill>
          <a:ln>
            <a:noFill/>
          </a:ln>
        </p:spPr>
        <p:txBody>
          <a:bodyPr spcFirstLastPara="1" wrap="square" lIns="243800" tIns="121875" rIns="243800" bIns="1218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4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00000" y="900000"/>
            <a:ext cx="6690300" cy="147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5008C"/>
              </a:buClr>
              <a:buSzPts val="5000"/>
              <a:buFont typeface="Montserrat SemiBold"/>
              <a:buNone/>
              <a:defRPr sz="5000" i="0" u="none" strike="noStrike" cap="none">
                <a:solidFill>
                  <a:srgbClr val="55008C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2pPr>
            <a:lvl3pPr lvl="2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3pPr>
            <a:lvl4pPr lvl="3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4pPr>
            <a:lvl5pPr lvl="4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5pPr>
            <a:lvl6pPr lvl="5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6pPr>
            <a:lvl7pPr lvl="6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7pPr>
            <a:lvl8pPr lvl="7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8pPr>
            <a:lvl9pPr lvl="8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00000" y="4093300"/>
            <a:ext cx="6690300" cy="83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38735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FF7D00"/>
              </a:buClr>
              <a:buSzPts val="2500"/>
              <a:buFont typeface="Arial"/>
              <a:buChar char="▶"/>
              <a:defRPr sz="2500" b="0" i="0" u="none" strike="noStrike" cap="none">
                <a:solidFill>
                  <a:srgbClr val="55008C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3746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7D00"/>
              </a:buClr>
              <a:buSzPts val="2300"/>
              <a:buFont typeface="Arial"/>
              <a:buChar char="▶"/>
              <a:defRPr sz="2300" b="0" i="0" u="none" strike="noStrike" cap="none">
                <a:solidFill>
                  <a:srgbClr val="55008C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7D00"/>
              </a:buClr>
              <a:buSzPts val="1500"/>
              <a:buFont typeface="Arial"/>
              <a:buChar char="▶"/>
              <a:defRPr sz="2000" b="0" i="0" u="none" strike="noStrike" cap="none">
                <a:solidFill>
                  <a:srgbClr val="55008C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4D4D4D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rgbClr val="4D4D4D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4D4D4D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rgbClr val="4D4D4D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Char char="•"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7996404" y="12672676"/>
            <a:ext cx="5486400" cy="7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2000" b="0" i="0" u="none" strike="noStrike" cap="none">
                <a:solidFill>
                  <a:srgbClr val="55008C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0" marR="0" lvl="1" indent="0" algn="r" rtl="0">
              <a:spcBef>
                <a:spcPts val="0"/>
              </a:spcBef>
              <a:buNone/>
              <a:defRPr sz="2000" b="0" i="0" u="none" strike="noStrike" cap="none">
                <a:solidFill>
                  <a:srgbClr val="55008C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0" marR="0" lvl="2" indent="0" algn="r" rtl="0">
              <a:spcBef>
                <a:spcPts val="0"/>
              </a:spcBef>
              <a:buNone/>
              <a:defRPr sz="2000" b="0" i="0" u="none" strike="noStrike" cap="none">
                <a:solidFill>
                  <a:srgbClr val="55008C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0" marR="0" lvl="3" indent="0" algn="r" rtl="0">
              <a:spcBef>
                <a:spcPts val="0"/>
              </a:spcBef>
              <a:buNone/>
              <a:defRPr sz="2000" b="0" i="0" u="none" strike="noStrike" cap="none">
                <a:solidFill>
                  <a:srgbClr val="55008C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0" marR="0" lvl="4" indent="0" algn="r" rtl="0">
              <a:spcBef>
                <a:spcPts val="0"/>
              </a:spcBef>
              <a:buNone/>
              <a:defRPr sz="2000" b="0" i="0" u="none" strike="noStrike" cap="none">
                <a:solidFill>
                  <a:srgbClr val="55008C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0" marR="0" lvl="5" indent="0" algn="r" rtl="0">
              <a:spcBef>
                <a:spcPts val="0"/>
              </a:spcBef>
              <a:buNone/>
              <a:defRPr sz="2000" b="0" i="0" u="none" strike="noStrike" cap="none">
                <a:solidFill>
                  <a:srgbClr val="55008C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0" marR="0" lvl="6" indent="0" algn="r" rtl="0">
              <a:spcBef>
                <a:spcPts val="0"/>
              </a:spcBef>
              <a:buNone/>
              <a:defRPr sz="2000" b="0" i="0" u="none" strike="noStrike" cap="none">
                <a:solidFill>
                  <a:srgbClr val="55008C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0" marR="0" lvl="7" indent="0" algn="r" rtl="0">
              <a:spcBef>
                <a:spcPts val="0"/>
              </a:spcBef>
              <a:buNone/>
              <a:defRPr sz="2000" b="0" i="0" u="none" strike="noStrike" cap="none">
                <a:solidFill>
                  <a:srgbClr val="55008C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0" marR="0" lvl="8" indent="0" algn="r" rtl="0">
              <a:spcBef>
                <a:spcPts val="0"/>
              </a:spcBef>
              <a:buNone/>
              <a:defRPr sz="2000" b="0" i="0" u="none" strike="noStrike" cap="none">
                <a:solidFill>
                  <a:srgbClr val="55008C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" name="Google Shape;9;p1"/>
          <p:cNvSpPr txBox="1">
            <a:spLocks noGrp="1"/>
          </p:cNvSpPr>
          <p:nvPr>
            <p:ph type="title" idx="2"/>
          </p:nvPr>
        </p:nvSpPr>
        <p:spPr>
          <a:xfrm>
            <a:off x="900000" y="2371200"/>
            <a:ext cx="6690300" cy="147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7D00"/>
              </a:buClr>
              <a:buSzPts val="5000"/>
              <a:buFont typeface="Montserrat SemiBold"/>
              <a:buNone/>
              <a:defRPr sz="5000" i="0" u="none" strike="noStrike" cap="none">
                <a:solidFill>
                  <a:srgbClr val="FF7D00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2pPr>
            <a:lvl3pPr lvl="2" rtl="0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3pPr>
            <a:lvl4pPr lvl="3" rtl="0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4pPr>
            <a:lvl5pPr lvl="4" rtl="0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5pPr>
            <a:lvl6pPr lvl="5" rtl="0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6pPr>
            <a:lvl7pPr lvl="6" rtl="0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7pPr>
            <a:lvl8pPr lvl="7" rtl="0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8pPr>
            <a:lvl9pPr lvl="8" rtl="0">
              <a:spcBef>
                <a:spcPts val="0"/>
              </a:spcBef>
              <a:spcAft>
                <a:spcPts val="0"/>
              </a:spcAft>
              <a:buSzPts val="7500"/>
              <a:buNone/>
              <a:defRPr sz="75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4" r:id="rId3"/>
    <p:sldLayoutId id="2147483657" r:id="rId4"/>
    <p:sldLayoutId id="2147483659" r:id="rId5"/>
    <p:sldLayoutId id="2147483660" r:id="rId6"/>
    <p:sldLayoutId id="2147483661" r:id="rId7"/>
    <p:sldLayoutId id="2147483662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567">
          <p15:clr>
            <a:schemeClr val="dk2"/>
          </p15:clr>
        </p15:guide>
        <p15:guide id="2" pos="14792">
          <p15:clr>
            <a:schemeClr val="dk2"/>
          </p15:clr>
        </p15:guide>
        <p15:guide id="3" orient="horz" pos="567">
          <p15:clr>
            <a:schemeClr val="dk2"/>
          </p15:clr>
        </p15:guide>
        <p15:guide id="4" orient="horz" pos="8073">
          <p15:clr>
            <a:schemeClr val="dk2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" name="Google Shape;154;p17"/>
          <p:cNvGrpSpPr/>
          <p:nvPr/>
        </p:nvGrpSpPr>
        <p:grpSpPr>
          <a:xfrm>
            <a:off x="4448721" y="1415845"/>
            <a:ext cx="14686670" cy="1477674"/>
            <a:chOff x="3473450" y="3162300"/>
            <a:chExt cx="5242243" cy="536394"/>
          </a:xfrm>
        </p:grpSpPr>
        <p:sp>
          <p:nvSpPr>
            <p:cNvPr id="155" name="Google Shape;155;p17"/>
            <p:cNvSpPr/>
            <p:nvPr/>
          </p:nvSpPr>
          <p:spPr>
            <a:xfrm>
              <a:off x="5810898" y="3162300"/>
              <a:ext cx="2904795" cy="536394"/>
            </a:xfrm>
            <a:custGeom>
              <a:avLst/>
              <a:gdLst/>
              <a:ahLst/>
              <a:cxnLst/>
              <a:rect l="l" t="t" r="r" b="b"/>
              <a:pathLst>
                <a:path w="2904795" h="536394" extrusionOk="0">
                  <a:moveTo>
                    <a:pt x="2100229" y="11136"/>
                  </a:moveTo>
                  <a:lnTo>
                    <a:pt x="1983714" y="11136"/>
                  </a:lnTo>
                  <a:lnTo>
                    <a:pt x="1983714" y="525259"/>
                  </a:lnTo>
                  <a:lnTo>
                    <a:pt x="2119839" y="525259"/>
                  </a:lnTo>
                  <a:lnTo>
                    <a:pt x="2293089" y="177800"/>
                  </a:lnTo>
                  <a:lnTo>
                    <a:pt x="2296231" y="177800"/>
                  </a:lnTo>
                  <a:lnTo>
                    <a:pt x="2287949" y="525633"/>
                  </a:lnTo>
                  <a:lnTo>
                    <a:pt x="2404559" y="525633"/>
                  </a:lnTo>
                  <a:lnTo>
                    <a:pt x="2404559" y="11136"/>
                  </a:lnTo>
                  <a:lnTo>
                    <a:pt x="2268339" y="11136"/>
                  </a:lnTo>
                  <a:lnTo>
                    <a:pt x="2095089" y="358969"/>
                  </a:lnTo>
                  <a:lnTo>
                    <a:pt x="2091948" y="358969"/>
                  </a:lnTo>
                  <a:close/>
                  <a:moveTo>
                    <a:pt x="829887" y="270724"/>
                  </a:moveTo>
                  <a:lnTo>
                    <a:pt x="829887" y="264641"/>
                  </a:lnTo>
                  <a:cubicBezTo>
                    <a:pt x="829887" y="155154"/>
                    <a:pt x="904137" y="111546"/>
                    <a:pt x="1025888" y="111546"/>
                  </a:cubicBezTo>
                  <a:cubicBezTo>
                    <a:pt x="1147639" y="111546"/>
                    <a:pt x="1222746" y="155154"/>
                    <a:pt x="1222746" y="264641"/>
                  </a:cubicBezTo>
                  <a:lnTo>
                    <a:pt x="1222746" y="270724"/>
                  </a:lnTo>
                  <a:cubicBezTo>
                    <a:pt x="1222746" y="380305"/>
                    <a:pt x="1147449" y="424848"/>
                    <a:pt x="1025793" y="424848"/>
                  </a:cubicBezTo>
                  <a:cubicBezTo>
                    <a:pt x="904137" y="424848"/>
                    <a:pt x="829792" y="380305"/>
                    <a:pt x="829792" y="270724"/>
                  </a:cubicBezTo>
                  <a:moveTo>
                    <a:pt x="692524" y="277836"/>
                  </a:moveTo>
                  <a:cubicBezTo>
                    <a:pt x="692524" y="435049"/>
                    <a:pt x="824651" y="536395"/>
                    <a:pt x="1025698" y="536395"/>
                  </a:cubicBezTo>
                  <a:cubicBezTo>
                    <a:pt x="1226744" y="536395"/>
                    <a:pt x="1359823" y="435049"/>
                    <a:pt x="1359823" y="277836"/>
                  </a:cubicBezTo>
                  <a:lnTo>
                    <a:pt x="1359823" y="257529"/>
                  </a:lnTo>
                  <a:cubicBezTo>
                    <a:pt x="1359823" y="100410"/>
                    <a:pt x="1226554" y="0"/>
                    <a:pt x="1025698" y="0"/>
                  </a:cubicBezTo>
                  <a:cubicBezTo>
                    <a:pt x="824842" y="0"/>
                    <a:pt x="692524" y="100410"/>
                    <a:pt x="692524" y="257529"/>
                  </a:cubicBezTo>
                  <a:close/>
                  <a:moveTo>
                    <a:pt x="2904796" y="11136"/>
                  </a:moveTo>
                  <a:lnTo>
                    <a:pt x="2572669" y="11136"/>
                  </a:lnTo>
                  <a:lnTo>
                    <a:pt x="2567529" y="296084"/>
                  </a:lnTo>
                  <a:cubicBezTo>
                    <a:pt x="2565435" y="383299"/>
                    <a:pt x="2552013" y="413713"/>
                    <a:pt x="2504607" y="413713"/>
                  </a:cubicBezTo>
                  <a:lnTo>
                    <a:pt x="2474621" y="413713"/>
                  </a:lnTo>
                  <a:lnTo>
                    <a:pt x="2474621" y="525259"/>
                  </a:lnTo>
                  <a:lnTo>
                    <a:pt x="2508700" y="525259"/>
                  </a:lnTo>
                  <a:cubicBezTo>
                    <a:pt x="2637686" y="525259"/>
                    <a:pt x="2674811" y="474539"/>
                    <a:pt x="2677857" y="296084"/>
                  </a:cubicBezTo>
                  <a:lnTo>
                    <a:pt x="2680998" y="109487"/>
                  </a:lnTo>
                  <a:lnTo>
                    <a:pt x="2789232" y="109487"/>
                  </a:lnTo>
                  <a:lnTo>
                    <a:pt x="2789232" y="525259"/>
                  </a:lnTo>
                  <a:lnTo>
                    <a:pt x="2904796" y="525259"/>
                  </a:lnTo>
                  <a:close/>
                  <a:moveTo>
                    <a:pt x="0" y="525259"/>
                  </a:moveTo>
                  <a:lnTo>
                    <a:pt x="119657" y="525259"/>
                  </a:lnTo>
                  <a:lnTo>
                    <a:pt x="114421" y="184538"/>
                  </a:lnTo>
                  <a:lnTo>
                    <a:pt x="117563" y="184538"/>
                  </a:lnTo>
                  <a:lnTo>
                    <a:pt x="247500" y="525259"/>
                  </a:lnTo>
                  <a:lnTo>
                    <a:pt x="367157" y="525259"/>
                  </a:lnTo>
                  <a:lnTo>
                    <a:pt x="496143" y="184538"/>
                  </a:lnTo>
                  <a:lnTo>
                    <a:pt x="499284" y="184538"/>
                  </a:lnTo>
                  <a:lnTo>
                    <a:pt x="494144" y="525259"/>
                  </a:lnTo>
                  <a:lnTo>
                    <a:pt x="613515" y="525259"/>
                  </a:lnTo>
                  <a:lnTo>
                    <a:pt x="613515" y="11136"/>
                  </a:lnTo>
                  <a:lnTo>
                    <a:pt x="448642" y="11136"/>
                  </a:lnTo>
                  <a:lnTo>
                    <a:pt x="309375" y="391441"/>
                  </a:lnTo>
                  <a:lnTo>
                    <a:pt x="306329" y="391441"/>
                  </a:lnTo>
                  <a:lnTo>
                    <a:pt x="164968" y="11136"/>
                  </a:lnTo>
                  <a:lnTo>
                    <a:pt x="0" y="11136"/>
                  </a:lnTo>
                  <a:close/>
                  <a:moveTo>
                    <a:pt x="1727837" y="425878"/>
                  </a:moveTo>
                  <a:lnTo>
                    <a:pt x="1562773" y="425878"/>
                  </a:lnTo>
                  <a:lnTo>
                    <a:pt x="1562773" y="329585"/>
                  </a:lnTo>
                  <a:lnTo>
                    <a:pt x="1727837" y="329585"/>
                  </a:lnTo>
                  <a:cubicBezTo>
                    <a:pt x="1767056" y="329585"/>
                    <a:pt x="1783524" y="345774"/>
                    <a:pt x="1783524" y="378246"/>
                  </a:cubicBezTo>
                  <a:cubicBezTo>
                    <a:pt x="1783524" y="410718"/>
                    <a:pt x="1767056" y="425878"/>
                    <a:pt x="1727837" y="425878"/>
                  </a:cubicBezTo>
                  <a:moveTo>
                    <a:pt x="1439023" y="11136"/>
                  </a:moveTo>
                  <a:lnTo>
                    <a:pt x="1439023" y="525259"/>
                  </a:lnTo>
                  <a:lnTo>
                    <a:pt x="1722696" y="525259"/>
                  </a:lnTo>
                  <a:cubicBezTo>
                    <a:pt x="1826837" y="525259"/>
                    <a:pt x="1903562" y="487827"/>
                    <a:pt x="1903562" y="378246"/>
                  </a:cubicBezTo>
                  <a:cubicBezTo>
                    <a:pt x="1903562" y="268665"/>
                    <a:pt x="1827408" y="232169"/>
                    <a:pt x="1722696" y="232169"/>
                  </a:cubicBezTo>
                  <a:lnTo>
                    <a:pt x="1562773" y="232169"/>
                  </a:lnTo>
                  <a:lnTo>
                    <a:pt x="1562773" y="112295"/>
                  </a:lnTo>
                  <a:lnTo>
                    <a:pt x="1885666" y="112295"/>
                  </a:lnTo>
                  <a:lnTo>
                    <a:pt x="1885666" y="11136"/>
                  </a:lnTo>
                  <a:close/>
                </a:path>
              </a:pathLst>
            </a:custGeom>
            <a:solidFill>
              <a:srgbClr val="FF7D00"/>
            </a:solidFill>
            <a:ln>
              <a:noFill/>
            </a:ln>
          </p:spPr>
          <p:txBody>
            <a:bodyPr spcFirstLastPara="1" wrap="square" lIns="91426" tIns="45700" rIns="91426" bIns="45700" anchor="ctr" anchorCtr="0">
              <a:noAutofit/>
            </a:bodyPr>
            <a:lstStyle/>
            <a:p>
              <a:r>
                <a:rPr lang="ru-RU" sz="1800" dirty="0">
                  <a:latin typeface="Calibri"/>
                  <a:ea typeface="Calibri"/>
                  <a:cs typeface="Calibri"/>
                  <a:sym typeface="Calibri"/>
                </a:rPr>
                <a:t>ы</a:t>
              </a:r>
              <a:endParaRPr sz="1800" dirty="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17"/>
            <p:cNvSpPr/>
            <p:nvPr/>
          </p:nvSpPr>
          <p:spPr>
            <a:xfrm>
              <a:off x="3473450" y="3162300"/>
              <a:ext cx="2224741" cy="536394"/>
            </a:xfrm>
            <a:custGeom>
              <a:avLst/>
              <a:gdLst/>
              <a:ahLst/>
              <a:cxnLst/>
              <a:rect l="l" t="t" r="r" b="b"/>
              <a:pathLst>
                <a:path w="2224741" h="536394" extrusionOk="0">
                  <a:moveTo>
                    <a:pt x="618750" y="396494"/>
                  </a:moveTo>
                  <a:lnTo>
                    <a:pt x="497190" y="344745"/>
                  </a:lnTo>
                  <a:cubicBezTo>
                    <a:pt x="459113" y="412683"/>
                    <a:pt x="397143" y="426907"/>
                    <a:pt x="321845" y="426907"/>
                  </a:cubicBezTo>
                  <a:cubicBezTo>
                    <a:pt x="198095" y="426907"/>
                    <a:pt x="135173" y="373193"/>
                    <a:pt x="135173" y="271753"/>
                  </a:cubicBezTo>
                  <a:lnTo>
                    <a:pt x="135173" y="264641"/>
                  </a:lnTo>
                  <a:cubicBezTo>
                    <a:pt x="135173" y="163295"/>
                    <a:pt x="198095" y="109487"/>
                    <a:pt x="321845" y="109487"/>
                  </a:cubicBezTo>
                  <a:cubicBezTo>
                    <a:pt x="397143" y="109487"/>
                    <a:pt x="459018" y="123711"/>
                    <a:pt x="497190" y="191650"/>
                  </a:cubicBezTo>
                  <a:lnTo>
                    <a:pt x="618750" y="140368"/>
                  </a:lnTo>
                  <a:cubicBezTo>
                    <a:pt x="561635" y="23301"/>
                    <a:pt x="444548" y="0"/>
                    <a:pt x="321845" y="0"/>
                  </a:cubicBezTo>
                  <a:cubicBezTo>
                    <a:pt x="123750" y="0"/>
                    <a:pt x="0" y="100410"/>
                    <a:pt x="0" y="258559"/>
                  </a:cubicBezTo>
                  <a:lnTo>
                    <a:pt x="0" y="277836"/>
                  </a:lnTo>
                  <a:cubicBezTo>
                    <a:pt x="0" y="436920"/>
                    <a:pt x="123750" y="536395"/>
                    <a:pt x="321845" y="536395"/>
                  </a:cubicBezTo>
                  <a:cubicBezTo>
                    <a:pt x="444548" y="536395"/>
                    <a:pt x="561159" y="513093"/>
                    <a:pt x="618941" y="396026"/>
                  </a:cubicBezTo>
                  <a:moveTo>
                    <a:pt x="1776290" y="11136"/>
                  </a:moveTo>
                  <a:lnTo>
                    <a:pt x="1647304" y="11136"/>
                  </a:lnTo>
                  <a:lnTo>
                    <a:pt x="1647304" y="525259"/>
                  </a:lnTo>
                  <a:lnTo>
                    <a:pt x="1790093" y="525259"/>
                  </a:lnTo>
                  <a:lnTo>
                    <a:pt x="2094708" y="167319"/>
                  </a:lnTo>
                  <a:lnTo>
                    <a:pt x="2097850" y="167319"/>
                  </a:lnTo>
                  <a:lnTo>
                    <a:pt x="2095755" y="525259"/>
                  </a:lnTo>
                  <a:lnTo>
                    <a:pt x="2224741" y="525259"/>
                  </a:lnTo>
                  <a:lnTo>
                    <a:pt x="2224741" y="11136"/>
                  </a:lnTo>
                  <a:lnTo>
                    <a:pt x="2081953" y="11136"/>
                  </a:lnTo>
                  <a:lnTo>
                    <a:pt x="1777337" y="369075"/>
                  </a:lnTo>
                  <a:lnTo>
                    <a:pt x="1774196" y="369075"/>
                  </a:lnTo>
                  <a:close/>
                  <a:moveTo>
                    <a:pt x="805328" y="11136"/>
                  </a:moveTo>
                  <a:lnTo>
                    <a:pt x="689098" y="11136"/>
                  </a:lnTo>
                  <a:lnTo>
                    <a:pt x="689098" y="525259"/>
                  </a:lnTo>
                  <a:lnTo>
                    <a:pt x="825223" y="525259"/>
                  </a:lnTo>
                  <a:lnTo>
                    <a:pt x="998473" y="177800"/>
                  </a:lnTo>
                  <a:lnTo>
                    <a:pt x="1001614" y="177800"/>
                  </a:lnTo>
                  <a:lnTo>
                    <a:pt x="993332" y="525633"/>
                  </a:lnTo>
                  <a:lnTo>
                    <a:pt x="1109943" y="525633"/>
                  </a:lnTo>
                  <a:lnTo>
                    <a:pt x="1109943" y="11136"/>
                  </a:lnTo>
                  <a:lnTo>
                    <a:pt x="973723" y="11136"/>
                  </a:lnTo>
                  <a:lnTo>
                    <a:pt x="800473" y="358969"/>
                  </a:lnTo>
                  <a:lnTo>
                    <a:pt x="797331" y="358969"/>
                  </a:lnTo>
                  <a:close/>
                  <a:moveTo>
                    <a:pt x="1318319" y="112295"/>
                  </a:moveTo>
                  <a:lnTo>
                    <a:pt x="1318319" y="524978"/>
                  </a:lnTo>
                  <a:lnTo>
                    <a:pt x="1438928" y="524978"/>
                  </a:lnTo>
                  <a:lnTo>
                    <a:pt x="1438928" y="112295"/>
                  </a:lnTo>
                  <a:lnTo>
                    <a:pt x="1579242" y="112295"/>
                  </a:lnTo>
                  <a:lnTo>
                    <a:pt x="1579242" y="11136"/>
                  </a:lnTo>
                  <a:lnTo>
                    <a:pt x="1178006" y="11136"/>
                  </a:lnTo>
                  <a:lnTo>
                    <a:pt x="1178006" y="11229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6" tIns="45700" rIns="91426" bIns="45700" anchor="ctr" anchorCtr="0">
              <a:noAutofit/>
            </a:bodyPr>
            <a:lstStyle/>
            <a:p>
              <a:endParaRPr sz="1800"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2294183" y="4778475"/>
            <a:ext cx="19209106" cy="31700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10000" dirty="0">
                <a:solidFill>
                  <a:srgbClr val="FF7D00"/>
                </a:solidFill>
                <a:latin typeface="Montserrat ExtraBold" panose="020B0604020202020204" charset="-52"/>
              </a:rPr>
              <a:t>Кластер</a:t>
            </a:r>
            <a:r>
              <a:rPr lang="ru-RU" sz="10000" dirty="0">
                <a:solidFill>
                  <a:schemeClr val="tx2"/>
                </a:solidFill>
                <a:latin typeface="Montserrat ExtraBold" panose="020B0604020202020204" charset="-52"/>
              </a:rPr>
              <a:t>изация</a:t>
            </a:r>
            <a:r>
              <a:rPr lang="en-US" sz="10000" dirty="0">
                <a:solidFill>
                  <a:schemeClr val="tx2"/>
                </a:solidFill>
                <a:latin typeface="Montserrat ExtraBold" panose="020B0604020202020204" charset="-52"/>
              </a:rPr>
              <a:t> </a:t>
            </a:r>
            <a:r>
              <a:rPr lang="ru-RU" sz="10000" dirty="0">
                <a:solidFill>
                  <a:schemeClr val="tx2"/>
                </a:solidFill>
                <a:latin typeface="Montserrat ExtraBold" panose="020B0604020202020204" charset="-52"/>
              </a:rPr>
              <a:t>водителей </a:t>
            </a:r>
          </a:p>
          <a:p>
            <a:pPr algn="ctr"/>
            <a:r>
              <a:rPr lang="ru-RU" sz="10000" dirty="0">
                <a:solidFill>
                  <a:srgbClr val="FF7D00"/>
                </a:solidFill>
                <a:latin typeface="Montserrat ExtraBold" panose="020B0604020202020204" charset="-52"/>
              </a:rPr>
              <a:t>такси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00871" y="11720052"/>
            <a:ext cx="8991564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5000" dirty="0">
                <a:solidFill>
                  <a:schemeClr val="tx2"/>
                </a:solidFill>
                <a:latin typeface="Montserrat ExtraBold" panose="020B0604020202020204" charset="-52"/>
              </a:rPr>
              <a:t>Команда: Свидетели </a:t>
            </a:r>
            <a:r>
              <a:rPr lang="en-US" sz="5000" dirty="0">
                <a:solidFill>
                  <a:schemeClr val="tx2"/>
                </a:solidFill>
                <a:latin typeface="Montserrat ExtraBold" panose="020B0604020202020204" charset="-52"/>
              </a:rPr>
              <a:t>NLP</a:t>
            </a:r>
            <a:endParaRPr lang="ru-RU" sz="5000" dirty="0">
              <a:solidFill>
                <a:schemeClr val="tx2"/>
              </a:solidFill>
              <a:latin typeface="Montserrat ExtraBold" panose="020B0604020202020204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2890004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28"/>
          <p:cNvSpPr txBox="1">
            <a:spLocks noGrp="1"/>
          </p:cNvSpPr>
          <p:nvPr>
            <p:ph type="sldNum" idx="12"/>
          </p:nvPr>
        </p:nvSpPr>
        <p:spPr>
          <a:xfrm>
            <a:off x="17996404" y="12672676"/>
            <a:ext cx="5486400" cy="730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grpSp>
        <p:nvGrpSpPr>
          <p:cNvPr id="358" name="Google Shape;358;p28"/>
          <p:cNvGrpSpPr/>
          <p:nvPr/>
        </p:nvGrpSpPr>
        <p:grpSpPr>
          <a:xfrm>
            <a:off x="7911098" y="755561"/>
            <a:ext cx="15563737" cy="11917115"/>
            <a:chOff x="7920000" y="900000"/>
            <a:chExt cx="15563737" cy="11917115"/>
          </a:xfrm>
        </p:grpSpPr>
        <p:sp>
          <p:nvSpPr>
            <p:cNvPr id="359" name="Google Shape;359;p28"/>
            <p:cNvSpPr/>
            <p:nvPr/>
          </p:nvSpPr>
          <p:spPr>
            <a:xfrm>
              <a:off x="7920000" y="900000"/>
              <a:ext cx="15562800" cy="11916000"/>
            </a:xfrm>
            <a:prstGeom prst="rect">
              <a:avLst/>
            </a:prstGeom>
            <a:solidFill>
              <a:srgbClr val="5500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55008C"/>
                </a:solidFill>
              </a:endParaRPr>
            </a:p>
          </p:txBody>
        </p:sp>
        <p:sp>
          <p:nvSpPr>
            <p:cNvPr id="360" name="Google Shape;360;p28"/>
            <p:cNvSpPr/>
            <p:nvPr/>
          </p:nvSpPr>
          <p:spPr>
            <a:xfrm>
              <a:off x="14850497" y="3394541"/>
              <a:ext cx="8633241" cy="9422574"/>
            </a:xfrm>
            <a:custGeom>
              <a:avLst/>
              <a:gdLst/>
              <a:ahLst/>
              <a:cxnLst/>
              <a:rect l="l" t="t" r="r" b="b"/>
              <a:pathLst>
                <a:path w="979103" h="1068622" extrusionOk="0">
                  <a:moveTo>
                    <a:pt x="979103" y="64833"/>
                  </a:moveTo>
                  <a:lnTo>
                    <a:pt x="979103" y="1068623"/>
                  </a:lnTo>
                  <a:lnTo>
                    <a:pt x="0" y="1068623"/>
                  </a:lnTo>
                  <a:cubicBezTo>
                    <a:pt x="119075" y="922295"/>
                    <a:pt x="219224" y="761465"/>
                    <a:pt x="298068" y="589959"/>
                  </a:cubicBezTo>
                  <a:cubicBezTo>
                    <a:pt x="384153" y="402454"/>
                    <a:pt x="443984" y="203924"/>
                    <a:pt x="475858" y="0"/>
                  </a:cubicBezTo>
                  <a:close/>
                </a:path>
              </a:pathLst>
            </a:custGeom>
            <a:solidFill>
              <a:srgbClr val="5A009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61" name="Google Shape;361;p28"/>
          <p:cNvSpPr txBox="1">
            <a:spLocks noGrp="1"/>
          </p:cNvSpPr>
          <p:nvPr>
            <p:ph type="body" idx="1"/>
          </p:nvPr>
        </p:nvSpPr>
        <p:spPr>
          <a:xfrm>
            <a:off x="900000" y="3199659"/>
            <a:ext cx="6718200" cy="8348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indent="-457200"/>
            <a:r>
              <a:rPr lang="ru-RU" sz="3000" dirty="0" smtClean="0">
                <a:solidFill>
                  <a:srgbClr val="A555FF"/>
                </a:solidFill>
              </a:rPr>
              <a:t>Цель водителя – </a:t>
            </a:r>
            <a:r>
              <a:rPr lang="ru-RU" sz="3000" dirty="0" smtClean="0">
                <a:solidFill>
                  <a:srgbClr val="FF7D00"/>
                </a:solidFill>
              </a:rPr>
              <a:t>минимизировать</a:t>
            </a:r>
          </a:p>
          <a:p>
            <a:pPr indent="-457200"/>
            <a:r>
              <a:rPr lang="ru-RU" sz="3000" dirty="0" smtClean="0">
                <a:solidFill>
                  <a:srgbClr val="A555FF"/>
                </a:solidFill>
              </a:rPr>
              <a:t>Используются координаты поездок</a:t>
            </a:r>
          </a:p>
          <a:p>
            <a:pPr indent="-457200"/>
            <a:r>
              <a:rPr lang="ru-RU" sz="3000" dirty="0" smtClean="0">
                <a:solidFill>
                  <a:srgbClr val="A555FF"/>
                </a:solidFill>
              </a:rPr>
              <a:t>Средняя скорость </a:t>
            </a:r>
          </a:p>
          <a:p>
            <a:pPr indent="-457200"/>
            <a:r>
              <a:rPr lang="ru-RU" sz="3000" dirty="0" smtClean="0">
                <a:solidFill>
                  <a:srgbClr val="A555FF"/>
                </a:solidFill>
              </a:rPr>
              <a:t>Доля участков с превышениями (</a:t>
            </a:r>
            <a:r>
              <a:rPr lang="en-US" sz="3000" dirty="0" smtClean="0">
                <a:solidFill>
                  <a:srgbClr val="A555FF"/>
                </a:solidFill>
              </a:rPr>
              <a:t>&gt; 60 </a:t>
            </a:r>
            <a:r>
              <a:rPr lang="ru-RU" sz="3000" dirty="0" smtClean="0">
                <a:solidFill>
                  <a:srgbClr val="A555FF"/>
                </a:solidFill>
              </a:rPr>
              <a:t>км/ч)</a:t>
            </a:r>
          </a:p>
        </p:txBody>
      </p:sp>
      <p:sp>
        <p:nvSpPr>
          <p:cNvPr id="362" name="Google Shape;362;p28"/>
          <p:cNvSpPr txBox="1">
            <a:spLocks noGrp="1"/>
          </p:cNvSpPr>
          <p:nvPr>
            <p:ph type="title"/>
          </p:nvPr>
        </p:nvSpPr>
        <p:spPr>
          <a:xfrm>
            <a:off x="900000" y="900000"/>
            <a:ext cx="6718200" cy="171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Решение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rgbClr val="A555FF"/>
                </a:solidFill>
              </a:rPr>
              <a:t>Водительский рейтинг</a:t>
            </a:r>
            <a:endParaRPr dirty="0">
              <a:solidFill>
                <a:srgbClr val="A555FF"/>
              </a:solidFill>
            </a:endParaRPr>
          </a:p>
        </p:txBody>
      </p:sp>
      <p:sp>
        <p:nvSpPr>
          <p:cNvPr id="364" name="Google Shape;364;p28"/>
          <p:cNvSpPr/>
          <p:nvPr/>
        </p:nvSpPr>
        <p:spPr>
          <a:xfrm>
            <a:off x="8278781" y="1758000"/>
            <a:ext cx="13511175" cy="823036"/>
          </a:xfrm>
          <a:custGeom>
            <a:avLst/>
            <a:gdLst/>
            <a:ahLst/>
            <a:cxnLst/>
            <a:rect l="l" t="t" r="r" b="b"/>
            <a:pathLst>
              <a:path w="8229600" h="1482947" extrusionOk="0">
                <a:moveTo>
                  <a:pt x="8229600" y="1482947"/>
                </a:moveTo>
                <a:lnTo>
                  <a:pt x="0" y="1222915"/>
                </a:lnTo>
                <a:lnTo>
                  <a:pt x="0" y="0"/>
                </a:lnTo>
                <a:lnTo>
                  <a:pt x="8229600" y="0"/>
                </a:lnTo>
                <a:lnTo>
                  <a:pt x="8229600" y="1482947"/>
                </a:lnTo>
                <a:close/>
              </a:path>
            </a:pathLst>
          </a:custGeom>
          <a:solidFill>
            <a:srgbClr val="A555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5" name="Google Shape;365;p28"/>
          <p:cNvSpPr txBox="1">
            <a:spLocks noGrp="1"/>
          </p:cNvSpPr>
          <p:nvPr>
            <p:ph type="body" idx="1"/>
          </p:nvPr>
        </p:nvSpPr>
        <p:spPr>
          <a:xfrm>
            <a:off x="8447999" y="1355232"/>
            <a:ext cx="12894485" cy="6375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2000"/>
              </a:spcBef>
              <a:spcAft>
                <a:spcPts val="0"/>
              </a:spcAft>
              <a:buNone/>
            </a:pPr>
            <a:r>
              <a:rPr lang="ru-RU" sz="5000" dirty="0" smtClean="0">
                <a:solidFill>
                  <a:srgbClr val="FFFFFF"/>
                </a:solidFill>
              </a:rPr>
              <a:t>Расчетная формула</a:t>
            </a:r>
            <a:endParaRPr sz="5000" dirty="0">
              <a:solidFill>
                <a:srgbClr val="FFFFFF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/>
              <p:cNvSpPr txBox="1"/>
              <p:nvPr/>
            </p:nvSpPr>
            <p:spPr>
              <a:xfrm>
                <a:off x="9695357" y="4028766"/>
                <a:ext cx="14844248" cy="112716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f>
                      <m:fPr>
                        <m:ctrlPr>
                          <a:rPr lang="en-US" sz="500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ru-RU" sz="50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(Средняя скорость)</m:t>
                        </m:r>
                      </m:num>
                      <m:den>
                        <m:r>
                          <a:rPr lang="ru-RU" sz="5000" b="0" i="1" smtClean="0">
                            <a:solidFill>
                              <a:schemeClr val="tx2"/>
                            </a:solidFill>
                            <a:latin typeface="Cambria Math" panose="02040503050406030204" pitchFamily="18" charset="0"/>
                          </a:rPr>
                          <m:t>60</m:t>
                        </m:r>
                      </m:den>
                    </m:f>
                    <m:r>
                      <a:rPr lang="ru-RU" sz="5000" dirty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ru-RU" sz="5000" b="0" i="0" dirty="0" smtClean="0">
                        <a:solidFill>
                          <a:schemeClr val="tx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(Доля превышения)</m:t>
                    </m:r>
                  </m:oMath>
                </a14:m>
                <a:r>
                  <a:rPr lang="ru-RU" sz="5000" dirty="0" smtClean="0">
                    <a:solidFill>
                      <a:schemeClr val="tx2"/>
                    </a:solidFill>
                  </a:rPr>
                  <a:t> </a:t>
                </a:r>
                <a:endParaRPr lang="ru-RU" sz="5000" dirty="0">
                  <a:solidFill>
                    <a:schemeClr val="tx2"/>
                  </a:solidFill>
                </a:endParaRPr>
              </a:p>
            </p:txBody>
          </p:sp>
        </mc:Choice>
        <mc:Fallback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695357" y="4028766"/>
                <a:ext cx="14844248" cy="112716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04455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38"/>
          <p:cNvSpPr txBox="1">
            <a:spLocks noGrp="1"/>
          </p:cNvSpPr>
          <p:nvPr>
            <p:ph type="title"/>
          </p:nvPr>
        </p:nvSpPr>
        <p:spPr>
          <a:xfrm>
            <a:off x="899999" y="900000"/>
            <a:ext cx="17407455" cy="264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dirty="0" smtClean="0"/>
              <a:t>Решение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dirty="0" smtClean="0">
                <a:solidFill>
                  <a:srgbClr val="FF7200"/>
                </a:solidFill>
              </a:rPr>
              <a:t>Система </a:t>
            </a:r>
            <a:r>
              <a:rPr lang="ru-RU" dirty="0" smtClean="0">
                <a:solidFill>
                  <a:srgbClr val="FF7200"/>
                </a:solidFill>
              </a:rPr>
              <a:t>мотивация </a:t>
            </a:r>
            <a:endParaRPr dirty="0">
              <a:solidFill>
                <a:srgbClr val="FF7200"/>
              </a:solidFill>
            </a:endParaRPr>
          </a:p>
        </p:txBody>
      </p:sp>
      <p:sp>
        <p:nvSpPr>
          <p:cNvPr id="460" name="Google Shape;460;p38"/>
          <p:cNvSpPr txBox="1">
            <a:spLocks noGrp="1"/>
          </p:cNvSpPr>
          <p:nvPr>
            <p:ph type="sldNum" idx="12"/>
          </p:nvPr>
        </p:nvSpPr>
        <p:spPr>
          <a:xfrm>
            <a:off x="17996404" y="12672676"/>
            <a:ext cx="5486400" cy="730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61" name="Google Shape;461;p38"/>
              <p:cNvSpPr txBox="1">
                <a:spLocks noGrp="1"/>
              </p:cNvSpPr>
              <p:nvPr>
                <p:ph type="body" idx="1"/>
              </p:nvPr>
            </p:nvSpPr>
            <p:spPr>
              <a:xfrm>
                <a:off x="899999" y="3112345"/>
                <a:ext cx="13643008" cy="2179500"/>
              </a:xfrm>
              <a:prstGeom prst="rect">
                <a:avLst/>
              </a:prstGeom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69850" lvl="0" indent="0" algn="l" rtl="0">
                  <a:spcBef>
                    <a:spcPts val="2000"/>
                  </a:spcBef>
                  <a:spcAft>
                    <a:spcPts val="0"/>
                  </a:spcAft>
                  <a:buSzPts val="2500"/>
                  <a:buNone/>
                </a:pPr>
                <a:r>
                  <a:rPr lang="ru-RU" sz="5400" dirty="0" smtClean="0">
                    <a:solidFill>
                      <a:srgbClr val="A555FF"/>
                    </a:solidFill>
                  </a:rPr>
                  <a:t>Мотивация</a:t>
                </a:r>
                <a:r>
                  <a:rPr lang="en-US" sz="5400" dirty="0" smtClean="0">
                    <a:solidFill>
                      <a:srgbClr val="A555FF"/>
                    </a:solidFill>
                  </a:rPr>
                  <a:t> </a:t>
                </a:r>
                <a14:m>
                  <m:oMath xmlns:m="http://schemas.openxmlformats.org/officeDocument/2006/math">
                    <m:r>
                      <a:rPr lang="en-US" sz="5400" i="1" smtClean="0">
                        <a:solidFill>
                          <a:srgbClr val="A555FF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5400" i="1" smtClean="0">
                            <a:solidFill>
                              <a:srgbClr val="A555FF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ru-RU" sz="5400" b="0" i="1" smtClean="0">
                            <a:solidFill>
                              <a:srgbClr val="A555FF"/>
                            </a:solidFill>
                            <a:latin typeface="Cambria Math" panose="02040503050406030204" pitchFamily="18" charset="0"/>
                          </a:rPr>
                          <m:t>Количество поездок</m:t>
                        </m:r>
                      </m:num>
                      <m:den>
                        <m:r>
                          <a:rPr lang="ru-RU" sz="5400" b="0" i="1" smtClean="0">
                            <a:solidFill>
                              <a:srgbClr val="A555FF"/>
                            </a:solidFill>
                            <a:latin typeface="Cambria Math" panose="02040503050406030204" pitchFamily="18" charset="0"/>
                          </a:rPr>
                          <m:t>30</m:t>
                        </m:r>
                      </m:den>
                    </m:f>
                  </m:oMath>
                </a14:m>
                <a:endParaRPr lang="ru-RU" sz="5400" dirty="0">
                  <a:solidFill>
                    <a:srgbClr val="A555FF"/>
                  </a:solidFill>
                </a:endParaRPr>
              </a:p>
            </p:txBody>
          </p:sp>
        </mc:Choice>
        <mc:Fallback>
          <p:sp>
            <p:nvSpPr>
              <p:cNvPr id="461" name="Google Shape;461;p38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899999" y="3112345"/>
                <a:ext cx="13643008" cy="2179500"/>
              </a:xfrm>
              <a:prstGeom prst="rect">
                <a:avLst/>
              </a:prstGeom>
              <a:blipFill>
                <a:blip r:embed="rId3"/>
                <a:stretch>
                  <a:fillRect l="-2592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Google Shape;457;p38"/>
          <p:cNvSpPr txBox="1"/>
          <p:nvPr/>
        </p:nvSpPr>
        <p:spPr>
          <a:xfrm>
            <a:off x="899999" y="2642245"/>
            <a:ext cx="13387501" cy="9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3200" dirty="0" smtClean="0">
                <a:solidFill>
                  <a:srgbClr val="55008C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Коэффициент, на которы</a:t>
            </a:r>
            <a:r>
              <a:rPr lang="ru-RU" sz="3200" dirty="0" smtClean="0">
                <a:solidFill>
                  <a:srgbClr val="55008C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й умножается каждый из рейтингов </a:t>
            </a:r>
            <a:endParaRPr sz="3200" dirty="0">
              <a:solidFill>
                <a:srgbClr val="55008C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8" name="Google Shape;457;p38"/>
          <p:cNvSpPr txBox="1"/>
          <p:nvPr/>
        </p:nvSpPr>
        <p:spPr>
          <a:xfrm>
            <a:off x="899996" y="5004445"/>
            <a:ext cx="13387501" cy="1605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3200" dirty="0" smtClean="0">
                <a:solidFill>
                  <a:srgbClr val="A555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Максимальный</a:t>
            </a:r>
            <a:r>
              <a:rPr lang="ru-RU" sz="3200" dirty="0" smtClean="0">
                <a:solidFill>
                  <a:srgbClr val="55008C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= </a:t>
            </a:r>
            <a:r>
              <a:rPr lang="ru-RU" sz="3200" dirty="0" smtClean="0">
                <a:solidFill>
                  <a:srgbClr val="FF7D0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1.25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ru-RU" sz="3200" dirty="0">
              <a:solidFill>
                <a:srgbClr val="55008C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3200" dirty="0" smtClean="0">
                <a:solidFill>
                  <a:srgbClr val="A555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Минимальный</a:t>
            </a:r>
            <a:r>
              <a:rPr lang="ru-RU" sz="3200" dirty="0" smtClean="0">
                <a:solidFill>
                  <a:srgbClr val="55008C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= </a:t>
            </a:r>
            <a:r>
              <a:rPr lang="ru-RU" sz="3200" dirty="0" smtClean="0">
                <a:solidFill>
                  <a:srgbClr val="FF7D00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0.75</a:t>
            </a:r>
            <a:endParaRPr sz="3200" dirty="0">
              <a:solidFill>
                <a:srgbClr val="FF7D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9" name="Google Shape;457;p38"/>
          <p:cNvSpPr txBox="1"/>
          <p:nvPr/>
        </p:nvSpPr>
        <p:spPr>
          <a:xfrm>
            <a:off x="899997" y="6746690"/>
            <a:ext cx="13387501" cy="29688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5000" dirty="0" smtClean="0">
                <a:solidFill>
                  <a:srgbClr val="55008C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После рейтинги равны:</a:t>
            </a: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ru-RU" sz="3200" dirty="0">
              <a:solidFill>
                <a:srgbClr val="55008C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457200" lvl="0" indent="-45720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ru-RU" sz="3200" dirty="0" smtClean="0">
                <a:solidFill>
                  <a:srgbClr val="A555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Пассажирский = </a:t>
            </a:r>
            <a:r>
              <a:rPr lang="en-US" sz="3200" dirty="0" smtClean="0">
                <a:solidFill>
                  <a:srgbClr val="A555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Mo</a:t>
            </a:r>
            <a:r>
              <a:rPr lang="ru-RU" sz="3200" dirty="0" err="1" smtClean="0">
                <a:solidFill>
                  <a:srgbClr val="A555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тивация</a:t>
            </a:r>
            <a:r>
              <a:rPr lang="en-US" sz="3200" dirty="0" smtClean="0">
                <a:solidFill>
                  <a:srgbClr val="A555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* </a:t>
            </a:r>
            <a:r>
              <a:rPr lang="ru-RU" sz="3200" dirty="0" smtClean="0">
                <a:solidFill>
                  <a:srgbClr val="A555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Пассажирский</a:t>
            </a:r>
          </a:p>
          <a:p>
            <a:pPr marL="457200" lvl="0" indent="-45720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ru-RU" sz="3200" dirty="0">
              <a:solidFill>
                <a:srgbClr val="A555FF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457200" lvl="0" indent="-457200"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ru-RU" sz="3200" dirty="0" smtClean="0">
                <a:solidFill>
                  <a:srgbClr val="A555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Водительский = Водительский </a:t>
            </a:r>
            <a:r>
              <a:rPr lang="en-US" sz="3200" dirty="0" smtClean="0">
                <a:solidFill>
                  <a:srgbClr val="A555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/ </a:t>
            </a:r>
            <a:r>
              <a:rPr lang="ru-RU" sz="3200" dirty="0" smtClean="0">
                <a:solidFill>
                  <a:srgbClr val="A555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Мотивация</a:t>
            </a:r>
            <a:endParaRPr sz="3200" dirty="0">
              <a:solidFill>
                <a:srgbClr val="A555FF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1" name="Google Shape;457;p38"/>
          <p:cNvSpPr txBox="1"/>
          <p:nvPr/>
        </p:nvSpPr>
        <p:spPr>
          <a:xfrm>
            <a:off x="11772900" y="6610351"/>
            <a:ext cx="10739549" cy="7635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5000" dirty="0" smtClean="0">
                <a:solidFill>
                  <a:srgbClr val="55008C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В планах добавить в мотивацию: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ru-RU" sz="3200" dirty="0" smtClean="0">
              <a:solidFill>
                <a:srgbClr val="A555FF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ru-RU" sz="3200" dirty="0" smtClean="0">
                <a:solidFill>
                  <a:srgbClr val="A555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Увеличивать </a:t>
            </a:r>
            <a:r>
              <a:rPr lang="ru-RU" sz="3200" dirty="0" err="1" smtClean="0">
                <a:solidFill>
                  <a:srgbClr val="A555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коэф</a:t>
            </a:r>
            <a:r>
              <a:rPr lang="ru-RU" sz="3200" dirty="0" smtClean="0">
                <a:solidFill>
                  <a:srgbClr val="A555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. за работу в непопулярное время или выполнение заказов в непопулярных местах</a:t>
            </a: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ru-RU" sz="3200" dirty="0">
              <a:solidFill>
                <a:srgbClr val="A555FF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457200" lvl="0" indent="-457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ru-RU" sz="3200" dirty="0" smtClean="0">
                <a:solidFill>
                  <a:srgbClr val="A555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Увеличивать </a:t>
            </a:r>
            <a:r>
              <a:rPr lang="ru-RU" sz="3200" dirty="0" err="1" smtClean="0">
                <a:solidFill>
                  <a:srgbClr val="A555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коэф</a:t>
            </a:r>
            <a:r>
              <a:rPr lang="ru-RU" sz="3200" dirty="0" smtClean="0">
                <a:solidFill>
                  <a:srgbClr val="A555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. при безопасном проезде в опасных местах </a:t>
            </a:r>
            <a:endParaRPr sz="3200" dirty="0">
              <a:solidFill>
                <a:srgbClr val="A555FF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895572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38"/>
          <p:cNvSpPr txBox="1">
            <a:spLocks noGrp="1"/>
          </p:cNvSpPr>
          <p:nvPr>
            <p:ph type="title"/>
          </p:nvPr>
        </p:nvSpPr>
        <p:spPr>
          <a:xfrm>
            <a:off x="899999" y="900000"/>
            <a:ext cx="17407455" cy="264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dirty="0" smtClean="0"/>
              <a:t>Решение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dirty="0" smtClean="0">
                <a:solidFill>
                  <a:srgbClr val="FF7200"/>
                </a:solidFill>
              </a:rPr>
              <a:t>Разделение рейтингов</a:t>
            </a:r>
            <a:endParaRPr dirty="0">
              <a:solidFill>
                <a:srgbClr val="FF7200"/>
              </a:solidFill>
            </a:endParaRPr>
          </a:p>
        </p:txBody>
      </p:sp>
      <p:sp>
        <p:nvSpPr>
          <p:cNvPr id="460" name="Google Shape;460;p38"/>
          <p:cNvSpPr txBox="1">
            <a:spLocks noGrp="1"/>
          </p:cNvSpPr>
          <p:nvPr>
            <p:ph type="sldNum" idx="12"/>
          </p:nvPr>
        </p:nvSpPr>
        <p:spPr>
          <a:xfrm>
            <a:off x="17996404" y="12672676"/>
            <a:ext cx="5486400" cy="730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sp>
        <p:nvSpPr>
          <p:cNvPr id="461" name="Google Shape;461;p38"/>
          <p:cNvSpPr txBox="1">
            <a:spLocks noGrp="1"/>
          </p:cNvSpPr>
          <p:nvPr>
            <p:ph type="body" idx="1"/>
          </p:nvPr>
        </p:nvSpPr>
        <p:spPr>
          <a:xfrm>
            <a:off x="899999" y="3112345"/>
            <a:ext cx="9101251" cy="4602906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69850" lvl="0" indent="0" algn="l" rtl="0">
              <a:spcBef>
                <a:spcPts val="2000"/>
              </a:spcBef>
              <a:spcAft>
                <a:spcPts val="0"/>
              </a:spcAft>
              <a:buSzPts val="2500"/>
              <a:buNone/>
            </a:pPr>
            <a:r>
              <a:rPr lang="ru-RU" sz="3000" dirty="0" smtClean="0"/>
              <a:t>Пассажирский рейтинг:</a:t>
            </a:r>
          </a:p>
          <a:p>
            <a:pPr marL="69850" lvl="0" indent="0" algn="l" rtl="0">
              <a:spcBef>
                <a:spcPts val="2000"/>
              </a:spcBef>
              <a:spcAft>
                <a:spcPts val="0"/>
              </a:spcAft>
              <a:buSzPts val="2500"/>
              <a:buNone/>
            </a:pPr>
            <a:r>
              <a:rPr lang="ru-RU" sz="3000" dirty="0" smtClean="0">
                <a:solidFill>
                  <a:srgbClr val="A555FF"/>
                </a:solidFill>
              </a:rPr>
              <a:t>Прекрасный водитель = от 0.19</a:t>
            </a:r>
          </a:p>
          <a:p>
            <a:pPr marL="69850" lvl="0" indent="0" algn="l" rtl="0">
              <a:spcBef>
                <a:spcPts val="2000"/>
              </a:spcBef>
              <a:spcAft>
                <a:spcPts val="0"/>
              </a:spcAft>
              <a:buSzPts val="2500"/>
              <a:buNone/>
            </a:pPr>
            <a:r>
              <a:rPr lang="ru-RU" sz="3000" dirty="0" smtClean="0">
                <a:solidFill>
                  <a:srgbClr val="A555FF"/>
                </a:solidFill>
              </a:rPr>
              <a:t>Отличный водитель = </a:t>
            </a:r>
            <a:r>
              <a:rPr lang="en-US" sz="3000" dirty="0">
                <a:solidFill>
                  <a:srgbClr val="A555FF"/>
                </a:solidFill>
              </a:rPr>
              <a:t>(</a:t>
            </a:r>
            <a:r>
              <a:rPr lang="en-US" sz="3000" dirty="0" smtClean="0">
                <a:solidFill>
                  <a:srgbClr val="A555FF"/>
                </a:solidFill>
              </a:rPr>
              <a:t>0.148; </a:t>
            </a:r>
            <a:r>
              <a:rPr lang="ru-RU" sz="3000" dirty="0" smtClean="0">
                <a:solidFill>
                  <a:srgbClr val="A555FF"/>
                </a:solidFill>
              </a:rPr>
              <a:t>0.19</a:t>
            </a:r>
            <a:r>
              <a:rPr lang="en-US" sz="3000" dirty="0" smtClean="0">
                <a:solidFill>
                  <a:srgbClr val="A555FF"/>
                </a:solidFill>
              </a:rPr>
              <a:t>] </a:t>
            </a:r>
            <a:endParaRPr lang="ru-RU" sz="3000" dirty="0" smtClean="0">
              <a:solidFill>
                <a:srgbClr val="A555FF"/>
              </a:solidFill>
            </a:endParaRPr>
          </a:p>
          <a:p>
            <a:pPr marL="69850" lvl="0" indent="0">
              <a:buNone/>
            </a:pPr>
            <a:r>
              <a:rPr lang="ru-RU" sz="3000" dirty="0" smtClean="0">
                <a:solidFill>
                  <a:srgbClr val="A555FF"/>
                </a:solidFill>
              </a:rPr>
              <a:t>Обычный </a:t>
            </a:r>
            <a:r>
              <a:rPr lang="ru-RU" sz="3000" dirty="0">
                <a:solidFill>
                  <a:srgbClr val="A555FF"/>
                </a:solidFill>
              </a:rPr>
              <a:t>водитель/новичок </a:t>
            </a:r>
            <a:r>
              <a:rPr lang="ru-RU" sz="3000" dirty="0" smtClean="0">
                <a:solidFill>
                  <a:srgbClr val="A555FF"/>
                </a:solidFill>
              </a:rPr>
              <a:t>= </a:t>
            </a:r>
            <a:r>
              <a:rPr lang="en-US" sz="3000" dirty="0" smtClean="0">
                <a:solidFill>
                  <a:srgbClr val="A555FF"/>
                </a:solidFill>
              </a:rPr>
              <a:t>[0.09, 0.148]</a:t>
            </a:r>
            <a:endParaRPr lang="ru-RU" sz="3000" dirty="0" smtClean="0">
              <a:solidFill>
                <a:srgbClr val="A555FF"/>
              </a:solidFill>
            </a:endParaRPr>
          </a:p>
          <a:p>
            <a:pPr marL="69850" lvl="0" indent="0">
              <a:buNone/>
            </a:pPr>
            <a:r>
              <a:rPr lang="ru-RU" sz="3000" dirty="0">
                <a:solidFill>
                  <a:srgbClr val="A555FF"/>
                </a:solidFill>
              </a:rPr>
              <a:t>Проблемный </a:t>
            </a:r>
            <a:r>
              <a:rPr lang="ru-RU" sz="3000" dirty="0" smtClean="0">
                <a:solidFill>
                  <a:srgbClr val="A555FF"/>
                </a:solidFill>
              </a:rPr>
              <a:t>водитель = </a:t>
            </a:r>
            <a:r>
              <a:rPr lang="en-US" sz="3000" dirty="0" smtClean="0">
                <a:solidFill>
                  <a:srgbClr val="A555FF"/>
                </a:solidFill>
              </a:rPr>
              <a:t>&lt; 0.09</a:t>
            </a:r>
            <a:endParaRPr lang="ru-RU" sz="3000" dirty="0">
              <a:solidFill>
                <a:srgbClr val="A555FF"/>
              </a:solidFill>
            </a:endParaRPr>
          </a:p>
        </p:txBody>
      </p:sp>
      <p:sp>
        <p:nvSpPr>
          <p:cNvPr id="10" name="Google Shape;461;p38"/>
          <p:cNvSpPr txBox="1">
            <a:spLocks/>
          </p:cNvSpPr>
          <p:nvPr/>
        </p:nvSpPr>
        <p:spPr>
          <a:xfrm>
            <a:off x="10634549" y="3112345"/>
            <a:ext cx="10625251" cy="4602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735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FF7200"/>
              </a:buClr>
              <a:buSzPts val="2500"/>
              <a:buFont typeface="Montserrat"/>
              <a:buChar char="▶"/>
              <a:defRPr sz="2500" b="0" i="0" u="none" strike="noStrike" cap="none">
                <a:solidFill>
                  <a:srgbClr val="55008C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746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7200"/>
              </a:buClr>
              <a:buSzPts val="2300"/>
              <a:buFont typeface="Montserrat"/>
              <a:buChar char="▶"/>
              <a:defRPr sz="2300" b="0" i="0" u="none" strike="noStrike" cap="none">
                <a:solidFill>
                  <a:srgbClr val="55008C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7200"/>
              </a:buClr>
              <a:buSzPts val="2000"/>
              <a:buFont typeface="Montserrat"/>
              <a:buChar char="▶"/>
              <a:defRPr sz="2000" b="0" i="0" u="none" strike="noStrike" cap="none">
                <a:solidFill>
                  <a:srgbClr val="55008C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746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7D00"/>
              </a:buClr>
              <a:buSzPts val="2300"/>
              <a:buFont typeface="Montserrat"/>
              <a:buChar char="▶"/>
              <a:defRPr sz="2300" b="0" i="0" u="none" strike="noStrike" cap="none">
                <a:solidFill>
                  <a:srgbClr val="55008C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4D4D4D"/>
              </a:buClr>
              <a:buSzPts val="3600"/>
              <a:buFont typeface="Montserrat"/>
              <a:buChar char="•"/>
              <a:defRPr sz="3600" b="0" i="0" u="none" strike="noStrike" cap="none">
                <a:solidFill>
                  <a:srgbClr val="4D4D4D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533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Char char="•"/>
              <a:defRPr sz="3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533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Char char="•"/>
              <a:defRPr sz="3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533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Char char="•"/>
              <a:defRPr sz="3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533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Char char="•"/>
              <a:defRPr sz="3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69850" indent="0">
              <a:buFont typeface="Montserrat"/>
              <a:buNone/>
            </a:pPr>
            <a:r>
              <a:rPr lang="ru-RU" sz="3000" dirty="0" smtClean="0"/>
              <a:t>Водительский рейтинг:</a:t>
            </a:r>
          </a:p>
          <a:p>
            <a:pPr marL="69850" indent="0">
              <a:buNone/>
            </a:pPr>
            <a:r>
              <a:rPr lang="ru-RU" sz="3000" dirty="0" smtClean="0">
                <a:solidFill>
                  <a:srgbClr val="A555FF"/>
                </a:solidFill>
              </a:rPr>
              <a:t>Мастер вождения </a:t>
            </a:r>
            <a:r>
              <a:rPr lang="ru-RU" sz="3000" dirty="0">
                <a:solidFill>
                  <a:srgbClr val="A555FF"/>
                </a:solidFill>
              </a:rPr>
              <a:t>=  </a:t>
            </a:r>
            <a:r>
              <a:rPr lang="ru-RU" sz="3000" dirty="0" smtClean="0">
                <a:solidFill>
                  <a:srgbClr val="A555FF"/>
                </a:solidFill>
              </a:rPr>
              <a:t>меньше 0.197</a:t>
            </a:r>
          </a:p>
          <a:p>
            <a:pPr marL="69850" indent="0">
              <a:buNone/>
            </a:pPr>
            <a:r>
              <a:rPr lang="ru-RU" sz="3000" dirty="0" smtClean="0">
                <a:solidFill>
                  <a:srgbClr val="A555FF"/>
                </a:solidFill>
              </a:rPr>
              <a:t>Хорошо разбирается в городе/новичок = </a:t>
            </a:r>
            <a:r>
              <a:rPr lang="en-US" sz="3000" dirty="0" smtClean="0">
                <a:solidFill>
                  <a:srgbClr val="A555FF"/>
                </a:solidFill>
              </a:rPr>
              <a:t>[</a:t>
            </a:r>
            <a:r>
              <a:rPr lang="ru-RU" sz="3000" dirty="0" smtClean="0">
                <a:solidFill>
                  <a:srgbClr val="A555FF"/>
                </a:solidFill>
              </a:rPr>
              <a:t>0.197</a:t>
            </a:r>
            <a:r>
              <a:rPr lang="en-US" sz="3000" dirty="0" smtClean="0">
                <a:solidFill>
                  <a:srgbClr val="A555FF"/>
                </a:solidFill>
              </a:rPr>
              <a:t>, 0.37)</a:t>
            </a:r>
            <a:r>
              <a:rPr lang="ru-RU" sz="3000" dirty="0" smtClean="0">
                <a:solidFill>
                  <a:srgbClr val="A555FF"/>
                </a:solidFill>
              </a:rPr>
              <a:t> </a:t>
            </a:r>
          </a:p>
          <a:p>
            <a:pPr marL="69850" indent="0">
              <a:buFont typeface="Montserrat"/>
              <a:buNone/>
            </a:pPr>
            <a:r>
              <a:rPr lang="ru-RU" sz="3000" dirty="0" smtClean="0">
                <a:solidFill>
                  <a:srgbClr val="A555FF"/>
                </a:solidFill>
              </a:rPr>
              <a:t>Создает опасные ситуации = </a:t>
            </a:r>
            <a:r>
              <a:rPr lang="en-US" sz="3000" dirty="0" smtClean="0">
                <a:solidFill>
                  <a:srgbClr val="A555FF"/>
                </a:solidFill>
              </a:rPr>
              <a:t>[0.37, 0.66)</a:t>
            </a:r>
            <a:endParaRPr lang="ru-RU" sz="3000" dirty="0" smtClean="0">
              <a:solidFill>
                <a:srgbClr val="A555FF"/>
              </a:solidFill>
            </a:endParaRPr>
          </a:p>
          <a:p>
            <a:pPr marL="69850" indent="0">
              <a:buFont typeface="Montserrat"/>
              <a:buNone/>
            </a:pPr>
            <a:r>
              <a:rPr lang="ru-RU" sz="3000" dirty="0" smtClean="0">
                <a:solidFill>
                  <a:srgbClr val="A555FF"/>
                </a:solidFill>
              </a:rPr>
              <a:t>Опасный водитель = </a:t>
            </a:r>
            <a:r>
              <a:rPr lang="en-US" sz="3000" dirty="0" smtClean="0">
                <a:solidFill>
                  <a:srgbClr val="A555FF"/>
                </a:solidFill>
              </a:rPr>
              <a:t>&gt; 0.66</a:t>
            </a:r>
            <a:endParaRPr lang="ru-RU" sz="3000" dirty="0">
              <a:solidFill>
                <a:srgbClr val="A555FF"/>
              </a:solidFill>
            </a:endParaRPr>
          </a:p>
        </p:txBody>
      </p:sp>
      <p:sp>
        <p:nvSpPr>
          <p:cNvPr id="12" name="Google Shape;461;p38"/>
          <p:cNvSpPr txBox="1">
            <a:spLocks/>
          </p:cNvSpPr>
          <p:nvPr/>
        </p:nvSpPr>
        <p:spPr>
          <a:xfrm>
            <a:off x="899999" y="7715251"/>
            <a:ext cx="13654201" cy="33646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735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FF7200"/>
              </a:buClr>
              <a:buSzPts val="2500"/>
              <a:buFont typeface="Montserrat"/>
              <a:buChar char="▶"/>
              <a:defRPr sz="2500" b="0" i="0" u="none" strike="noStrike" cap="none">
                <a:solidFill>
                  <a:srgbClr val="55008C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746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7200"/>
              </a:buClr>
              <a:buSzPts val="2300"/>
              <a:buFont typeface="Montserrat"/>
              <a:buChar char="▶"/>
              <a:defRPr sz="2300" b="0" i="0" u="none" strike="noStrike" cap="none">
                <a:solidFill>
                  <a:srgbClr val="55008C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7200"/>
              </a:buClr>
              <a:buSzPts val="2000"/>
              <a:buFont typeface="Montserrat"/>
              <a:buChar char="▶"/>
              <a:defRPr sz="2000" b="0" i="0" u="none" strike="noStrike" cap="none">
                <a:solidFill>
                  <a:srgbClr val="55008C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746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7D00"/>
              </a:buClr>
              <a:buSzPts val="2300"/>
              <a:buFont typeface="Montserrat"/>
              <a:buChar char="▶"/>
              <a:defRPr sz="2300" b="0" i="0" u="none" strike="noStrike" cap="none">
                <a:solidFill>
                  <a:srgbClr val="55008C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4D4D4D"/>
              </a:buClr>
              <a:buSzPts val="3600"/>
              <a:buFont typeface="Montserrat"/>
              <a:buChar char="•"/>
              <a:defRPr sz="3600" b="0" i="0" u="none" strike="noStrike" cap="none">
                <a:solidFill>
                  <a:srgbClr val="4D4D4D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533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Char char="•"/>
              <a:defRPr sz="3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533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Char char="•"/>
              <a:defRPr sz="3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533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Char char="•"/>
              <a:defRPr sz="3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533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Char char="•"/>
              <a:defRPr sz="3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69850" indent="0">
              <a:buFont typeface="Montserrat"/>
              <a:buNone/>
            </a:pPr>
            <a:r>
              <a:rPr lang="ru-RU" sz="3000" dirty="0" smtClean="0"/>
              <a:t>Как водитель может понимать, что делать?</a:t>
            </a:r>
          </a:p>
          <a:p>
            <a:pPr marL="69850" indent="0">
              <a:buFont typeface="Montserrat"/>
              <a:buNone/>
            </a:pPr>
            <a:r>
              <a:rPr lang="ru-RU" sz="3000" dirty="0" smtClean="0">
                <a:solidFill>
                  <a:srgbClr val="A555FF"/>
                </a:solidFill>
              </a:rPr>
              <a:t>Может сравнить свои параметры со средними параметрами в группе выше</a:t>
            </a:r>
          </a:p>
        </p:txBody>
      </p:sp>
    </p:spTree>
    <p:extLst>
      <p:ext uri="{BB962C8B-B14F-4D97-AF65-F5344CB8AC3E}">
        <p14:creationId xmlns:p14="http://schemas.microsoft.com/office/powerpoint/2010/main" val="2612152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13</a:t>
            </a:fld>
            <a:endParaRPr lang="en-US"/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Решение</a:t>
            </a:r>
            <a:br>
              <a:rPr lang="ru-RU" dirty="0" smtClean="0"/>
            </a:br>
            <a:r>
              <a:rPr lang="ru-RU" dirty="0" smtClean="0">
                <a:solidFill>
                  <a:srgbClr val="A555FF"/>
                </a:solidFill>
              </a:rPr>
              <a:t>Стек технологий</a:t>
            </a:r>
            <a:endParaRPr lang="ru-RU" dirty="0"/>
          </a:p>
        </p:txBody>
      </p:sp>
      <p:sp>
        <p:nvSpPr>
          <p:cNvPr id="4" name="Заголовок 3"/>
          <p:cNvSpPr>
            <a:spLocks noGrp="1"/>
          </p:cNvSpPr>
          <p:nvPr>
            <p:ph type="title" idx="2"/>
          </p:nvPr>
        </p:nvSpPr>
        <p:spPr>
          <a:xfrm>
            <a:off x="900000" y="2546297"/>
            <a:ext cx="9664239" cy="3251388"/>
          </a:xfrm>
        </p:spPr>
        <p:txBody>
          <a:bodyPr/>
          <a:lstStyle/>
          <a:p>
            <a:r>
              <a:rPr lang="en-US" sz="3000" dirty="0" smtClean="0"/>
              <a:t>Python</a:t>
            </a:r>
            <a:r>
              <a:rPr lang="en-US" sz="3000" dirty="0" smtClean="0">
                <a:solidFill>
                  <a:srgbClr val="A555FF"/>
                </a:solidFill>
              </a:rPr>
              <a:t> </a:t>
            </a:r>
            <a:r>
              <a:rPr lang="ru-RU" sz="3000" dirty="0">
                <a:solidFill>
                  <a:srgbClr val="A555FF"/>
                </a:solidFill>
              </a:rPr>
              <a:t/>
            </a:r>
            <a:br>
              <a:rPr lang="ru-RU" sz="3000" dirty="0">
                <a:solidFill>
                  <a:srgbClr val="A555FF"/>
                </a:solidFill>
              </a:rPr>
            </a:br>
            <a:r>
              <a:rPr lang="ru-RU" sz="3000" dirty="0" smtClean="0">
                <a:solidFill>
                  <a:srgbClr val="A555FF"/>
                </a:solidFill>
              </a:rPr>
              <a:t/>
            </a:r>
            <a:br>
              <a:rPr lang="ru-RU" sz="3000" dirty="0" smtClean="0">
                <a:solidFill>
                  <a:srgbClr val="A555FF"/>
                </a:solidFill>
              </a:rPr>
            </a:br>
            <a:r>
              <a:rPr lang="ru-RU" sz="3000" dirty="0" smtClean="0">
                <a:solidFill>
                  <a:srgbClr val="A555FF"/>
                </a:solidFill>
              </a:rPr>
              <a:t>Работа с данными - </a:t>
            </a:r>
            <a:r>
              <a:rPr lang="en-US" sz="3000" dirty="0" smtClean="0"/>
              <a:t>pandas, </a:t>
            </a:r>
            <a:r>
              <a:rPr lang="en-US" sz="3000" dirty="0" err="1" smtClean="0"/>
              <a:t>numpy</a:t>
            </a:r>
            <a:r>
              <a:rPr lang="ru-RU" sz="3000" dirty="0" smtClean="0">
                <a:solidFill>
                  <a:srgbClr val="A555FF"/>
                </a:solidFill>
              </a:rPr>
              <a:t/>
            </a:r>
            <a:br>
              <a:rPr lang="ru-RU" sz="3000" dirty="0" smtClean="0">
                <a:solidFill>
                  <a:srgbClr val="A555FF"/>
                </a:solidFill>
              </a:rPr>
            </a:br>
            <a:r>
              <a:rPr lang="ru-RU" sz="3000" dirty="0">
                <a:solidFill>
                  <a:srgbClr val="A555FF"/>
                </a:solidFill>
              </a:rPr>
              <a:t/>
            </a:r>
            <a:br>
              <a:rPr lang="ru-RU" sz="3000" dirty="0">
                <a:solidFill>
                  <a:srgbClr val="A555FF"/>
                </a:solidFill>
              </a:rPr>
            </a:br>
            <a:r>
              <a:rPr lang="ru-RU" sz="3000" dirty="0" smtClean="0">
                <a:solidFill>
                  <a:srgbClr val="A555FF"/>
                </a:solidFill>
              </a:rPr>
              <a:t>Модель на агрессивность поездки – </a:t>
            </a:r>
            <a:r>
              <a:rPr lang="en-US" sz="3000" dirty="0" err="1" smtClean="0"/>
              <a:t>catboost</a:t>
            </a:r>
            <a:r>
              <a:rPr lang="en-US" sz="3000" dirty="0" smtClean="0"/>
              <a:t/>
            </a:r>
            <a:br>
              <a:rPr lang="en-US" sz="3000" dirty="0" smtClean="0"/>
            </a:br>
            <a:r>
              <a:rPr lang="en-US" sz="3000" dirty="0">
                <a:solidFill>
                  <a:srgbClr val="A555FF"/>
                </a:solidFill>
              </a:rPr>
              <a:t/>
            </a:r>
            <a:br>
              <a:rPr lang="en-US" sz="3000" dirty="0">
                <a:solidFill>
                  <a:srgbClr val="A555FF"/>
                </a:solidFill>
              </a:rPr>
            </a:br>
            <a:r>
              <a:rPr lang="en-US" sz="3000" dirty="0" smtClean="0">
                <a:solidFill>
                  <a:srgbClr val="A555FF"/>
                </a:solidFill>
              </a:rPr>
              <a:t>NLP</a:t>
            </a:r>
            <a:r>
              <a:rPr lang="ru-RU" sz="3000" dirty="0" smtClean="0">
                <a:solidFill>
                  <a:srgbClr val="A555FF"/>
                </a:solidFill>
              </a:rPr>
              <a:t>-модели </a:t>
            </a:r>
            <a:r>
              <a:rPr lang="ru-RU" sz="3000" dirty="0" smtClean="0"/>
              <a:t>- </a:t>
            </a:r>
            <a:r>
              <a:rPr lang="en-US" sz="3000" dirty="0" smtClean="0"/>
              <a:t> transformers</a:t>
            </a:r>
            <a:r>
              <a:rPr lang="ru-RU" dirty="0" smtClean="0">
                <a:solidFill>
                  <a:srgbClr val="A555FF"/>
                </a:solidFill>
              </a:rPr>
              <a:t/>
            </a:r>
            <a:br>
              <a:rPr lang="ru-RU" dirty="0" smtClean="0">
                <a:solidFill>
                  <a:srgbClr val="A555FF"/>
                </a:solidFill>
              </a:rPr>
            </a:br>
            <a:endParaRPr lang="ru-RU" dirty="0">
              <a:solidFill>
                <a:srgbClr val="A555FF"/>
              </a:solidFill>
            </a:endParaRPr>
          </a:p>
        </p:txBody>
      </p:sp>
      <p:sp>
        <p:nvSpPr>
          <p:cNvPr id="13" name="Заголовок 3"/>
          <p:cNvSpPr txBox="1">
            <a:spLocks/>
          </p:cNvSpPr>
          <p:nvPr/>
        </p:nvSpPr>
        <p:spPr>
          <a:xfrm>
            <a:off x="899999" y="6350503"/>
            <a:ext cx="9664239" cy="2379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7D00"/>
              </a:buClr>
              <a:buSzPts val="5000"/>
              <a:buFont typeface="Montserrat SemiBold"/>
              <a:buNone/>
              <a:defRPr sz="5000" b="0" i="0" u="none" strike="noStrike" cap="none">
                <a:solidFill>
                  <a:srgbClr val="FF7D00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  <a:defRPr sz="7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  <a:defRPr sz="7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  <a:defRPr sz="7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  <a:defRPr sz="7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  <a:defRPr sz="7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  <a:defRPr sz="7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  <a:defRPr sz="7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  <a:defRPr sz="7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3000" dirty="0" smtClean="0">
                <a:solidFill>
                  <a:srgbClr val="55008C"/>
                </a:solidFill>
              </a:rPr>
              <a:t>Технологии, которые не успели внедрить</a:t>
            </a:r>
          </a:p>
          <a:p>
            <a:endParaRPr lang="ru-RU" sz="3000" dirty="0"/>
          </a:p>
          <a:p>
            <a:r>
              <a:rPr lang="en-US" sz="3000" dirty="0" smtClean="0">
                <a:solidFill>
                  <a:srgbClr val="A555FF"/>
                </a:solidFill>
              </a:rPr>
              <a:t>Docker</a:t>
            </a:r>
            <a:endParaRPr lang="ru-RU" sz="3000" dirty="0" smtClean="0">
              <a:solidFill>
                <a:srgbClr val="A555FF"/>
              </a:solidFill>
            </a:endParaRPr>
          </a:p>
          <a:p>
            <a:endParaRPr lang="en-US" sz="3000" dirty="0" smtClean="0">
              <a:solidFill>
                <a:srgbClr val="A555FF"/>
              </a:solidFill>
            </a:endParaRPr>
          </a:p>
          <a:p>
            <a:r>
              <a:rPr lang="ru-RU" sz="3000" dirty="0" smtClean="0">
                <a:solidFill>
                  <a:srgbClr val="A555FF"/>
                </a:solidFill>
              </a:rPr>
              <a:t>Базы данных</a:t>
            </a:r>
            <a:r>
              <a:rPr lang="ru-RU" dirty="0" smtClean="0">
                <a:solidFill>
                  <a:srgbClr val="A555FF"/>
                </a:solidFill>
              </a:rPr>
              <a:t/>
            </a:r>
            <a:br>
              <a:rPr lang="ru-RU" dirty="0" smtClean="0">
                <a:solidFill>
                  <a:srgbClr val="A555FF"/>
                </a:solidFill>
              </a:rPr>
            </a:br>
            <a:endParaRPr lang="ru-RU" dirty="0">
              <a:solidFill>
                <a:srgbClr val="A555FF"/>
              </a:solidFill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0150" y="3240882"/>
            <a:ext cx="12668250" cy="7917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5011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14</a:t>
            </a:fld>
            <a:endParaRPr lang="en-US"/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Решение</a:t>
            </a:r>
            <a:br>
              <a:rPr lang="ru-RU" dirty="0" smtClean="0"/>
            </a:br>
            <a:r>
              <a:rPr lang="ru-RU" dirty="0" smtClean="0">
                <a:solidFill>
                  <a:srgbClr val="A555FF"/>
                </a:solidFill>
              </a:rPr>
              <a:t>Модели</a:t>
            </a:r>
            <a:endParaRPr lang="ru-RU" dirty="0"/>
          </a:p>
        </p:txBody>
      </p:sp>
      <p:sp>
        <p:nvSpPr>
          <p:cNvPr id="13" name="Заголовок 3"/>
          <p:cNvSpPr txBox="1">
            <a:spLocks/>
          </p:cNvSpPr>
          <p:nvPr/>
        </p:nvSpPr>
        <p:spPr>
          <a:xfrm>
            <a:off x="900000" y="2718450"/>
            <a:ext cx="7367700" cy="922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7D00"/>
              </a:buClr>
              <a:buSzPts val="5000"/>
              <a:buFont typeface="Montserrat SemiBold"/>
              <a:buNone/>
              <a:defRPr sz="5000" b="0" i="0" u="none" strike="noStrike" cap="none">
                <a:solidFill>
                  <a:srgbClr val="FF7D00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  <a:defRPr sz="7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  <a:defRPr sz="7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  <a:defRPr sz="7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  <a:defRPr sz="7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  <a:defRPr sz="7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  <a:defRPr sz="7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  <a:defRPr sz="7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  <a:defRPr sz="7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3000" dirty="0" smtClean="0">
                <a:solidFill>
                  <a:srgbClr val="55008C"/>
                </a:solidFill>
              </a:rPr>
              <a:t>Модель агрессивного вождения</a:t>
            </a:r>
            <a:endParaRPr lang="en-US" sz="3000" dirty="0" smtClean="0">
              <a:solidFill>
                <a:srgbClr val="55008C"/>
              </a:solidFill>
            </a:endParaRPr>
          </a:p>
          <a:p>
            <a:endParaRPr lang="en-US" sz="3000" dirty="0">
              <a:solidFill>
                <a:srgbClr val="55008C"/>
              </a:solidFill>
            </a:endParaRPr>
          </a:p>
          <a:p>
            <a:r>
              <a:rPr lang="ru-RU" sz="3000" dirty="0" smtClean="0">
                <a:solidFill>
                  <a:srgbClr val="A555FF"/>
                </a:solidFill>
              </a:rPr>
              <a:t>Библиотека – </a:t>
            </a:r>
            <a:r>
              <a:rPr lang="en-US" sz="3000" dirty="0" err="1" smtClean="0"/>
              <a:t>catboost</a:t>
            </a:r>
            <a:endParaRPr lang="en-US" sz="3000" dirty="0" smtClean="0"/>
          </a:p>
          <a:p>
            <a:endParaRPr lang="en-US" sz="3000" dirty="0">
              <a:solidFill>
                <a:srgbClr val="A555FF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000" dirty="0" err="1">
                <a:solidFill>
                  <a:srgbClr val="A555FF"/>
                </a:solidFill>
              </a:rPr>
              <a:t>Гиперпараметры</a:t>
            </a:r>
            <a:r>
              <a:rPr lang="ru-RU" sz="3000" dirty="0">
                <a:solidFill>
                  <a:srgbClr val="A555FF"/>
                </a:solidFill>
              </a:rPr>
              <a:t> подбирались через </a:t>
            </a:r>
            <a:r>
              <a:rPr lang="en-US" sz="3000" dirty="0" err="1">
                <a:solidFill>
                  <a:srgbClr val="A555FF"/>
                </a:solidFill>
              </a:rPr>
              <a:t>grid_search</a:t>
            </a:r>
            <a:endParaRPr lang="en-US" sz="3000" dirty="0">
              <a:solidFill>
                <a:srgbClr val="A555FF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000" dirty="0">
              <a:solidFill>
                <a:srgbClr val="A555FF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A555FF"/>
                </a:solidFill>
              </a:rPr>
              <a:t>Depth = </a:t>
            </a:r>
            <a:r>
              <a:rPr lang="ru-RU" sz="3000" dirty="0" smtClean="0"/>
              <a:t>2</a:t>
            </a:r>
            <a:endParaRPr lang="en-US" sz="30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000" dirty="0">
              <a:solidFill>
                <a:srgbClr val="A555FF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 err="1">
                <a:solidFill>
                  <a:srgbClr val="A555FF"/>
                </a:solidFill>
              </a:rPr>
              <a:t>Itepations</a:t>
            </a:r>
            <a:r>
              <a:rPr lang="en-US" sz="3000" dirty="0">
                <a:solidFill>
                  <a:srgbClr val="A555FF"/>
                </a:solidFill>
              </a:rPr>
              <a:t> = </a:t>
            </a:r>
            <a:r>
              <a:rPr lang="ru-RU" sz="3000" smtClean="0"/>
              <a:t>100</a:t>
            </a:r>
            <a:endParaRPr lang="en-US" sz="30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000" dirty="0">
              <a:solidFill>
                <a:srgbClr val="A555FF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000" dirty="0" smtClean="0">
                <a:solidFill>
                  <a:srgbClr val="A555FF"/>
                </a:solidFill>
              </a:rPr>
              <a:t>Остальные по умолчанию </a:t>
            </a:r>
          </a:p>
          <a:p>
            <a:endParaRPr lang="ru-RU" sz="3000" dirty="0">
              <a:solidFill>
                <a:srgbClr val="A555FF"/>
              </a:solidFill>
            </a:endParaRPr>
          </a:p>
          <a:p>
            <a:r>
              <a:rPr lang="ru-RU" sz="3000" dirty="0" smtClean="0">
                <a:solidFill>
                  <a:srgbClr val="A555FF"/>
                </a:solidFill>
              </a:rPr>
              <a:t>Данные:</a:t>
            </a:r>
          </a:p>
          <a:p>
            <a:endParaRPr lang="en-US" sz="3000" dirty="0">
              <a:solidFill>
                <a:srgbClr val="A555FF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000" dirty="0" smtClean="0">
                <a:solidFill>
                  <a:srgbClr val="A555FF"/>
                </a:solidFill>
              </a:rPr>
              <a:t>Данные по трекам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ru-RU" sz="3000" dirty="0" smtClean="0">
              <a:solidFill>
                <a:srgbClr val="A555FF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000" dirty="0" smtClean="0">
                <a:solidFill>
                  <a:srgbClr val="A555FF"/>
                </a:solidFill>
              </a:rPr>
              <a:t>Данные по заказам</a:t>
            </a:r>
          </a:p>
          <a:p>
            <a:endParaRPr lang="en-US" sz="3000" dirty="0">
              <a:solidFill>
                <a:srgbClr val="A555FF"/>
              </a:solidFill>
            </a:endParaRPr>
          </a:p>
          <a:p>
            <a:r>
              <a:rPr lang="en-US" sz="3000" dirty="0" err="1">
                <a:solidFill>
                  <a:srgbClr val="A555FF"/>
                </a:solidFill>
              </a:rPr>
              <a:t>Roc_auc</a:t>
            </a:r>
            <a:r>
              <a:rPr lang="en-US" sz="3000" dirty="0">
                <a:solidFill>
                  <a:srgbClr val="A555FF"/>
                </a:solidFill>
              </a:rPr>
              <a:t> = </a:t>
            </a:r>
            <a:r>
              <a:rPr lang="en-US" sz="3000" dirty="0"/>
              <a:t>0.7</a:t>
            </a:r>
          </a:p>
          <a:p>
            <a:endParaRPr lang="ru-RU" sz="3000" dirty="0">
              <a:solidFill>
                <a:srgbClr val="A555FF"/>
              </a:solidFill>
            </a:endParaRPr>
          </a:p>
        </p:txBody>
      </p:sp>
      <p:cxnSp>
        <p:nvCxnSpPr>
          <p:cNvPr id="7" name="Прямая соединительная линия 6"/>
          <p:cNvCxnSpPr/>
          <p:nvPr/>
        </p:nvCxnSpPr>
        <p:spPr>
          <a:xfrm>
            <a:off x="8267700" y="1790700"/>
            <a:ext cx="0" cy="10629900"/>
          </a:xfrm>
          <a:prstGeom prst="line">
            <a:avLst/>
          </a:prstGeom>
          <a:ln w="76200">
            <a:solidFill>
              <a:srgbClr val="55008C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9" name="Заголовок 3"/>
          <p:cNvSpPr txBox="1">
            <a:spLocks/>
          </p:cNvSpPr>
          <p:nvPr/>
        </p:nvSpPr>
        <p:spPr>
          <a:xfrm>
            <a:off x="8945099" y="2718450"/>
            <a:ext cx="7367700" cy="922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7D00"/>
              </a:buClr>
              <a:buSzPts val="5000"/>
              <a:buFont typeface="Montserrat SemiBold"/>
              <a:buNone/>
              <a:defRPr sz="5000" b="0" i="0" u="none" strike="noStrike" cap="none">
                <a:solidFill>
                  <a:srgbClr val="FF7D00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  <a:defRPr sz="7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  <a:defRPr sz="7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  <a:defRPr sz="7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  <a:defRPr sz="7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  <a:defRPr sz="7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  <a:defRPr sz="7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  <a:defRPr sz="7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  <a:defRPr sz="7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3000" dirty="0" smtClean="0">
                <a:solidFill>
                  <a:srgbClr val="55008C"/>
                </a:solidFill>
              </a:rPr>
              <a:t>Языковые модели</a:t>
            </a:r>
            <a:endParaRPr lang="en-US" sz="3000" dirty="0" smtClean="0">
              <a:solidFill>
                <a:srgbClr val="55008C"/>
              </a:solidFill>
            </a:endParaRPr>
          </a:p>
          <a:p>
            <a:endParaRPr lang="en-US" sz="3000" dirty="0">
              <a:solidFill>
                <a:srgbClr val="55008C"/>
              </a:solidFill>
            </a:endParaRPr>
          </a:p>
          <a:p>
            <a:r>
              <a:rPr lang="ru-RU" sz="3000" dirty="0" smtClean="0">
                <a:solidFill>
                  <a:srgbClr val="A555FF"/>
                </a:solidFill>
              </a:rPr>
              <a:t>Библиотека – </a:t>
            </a:r>
            <a:r>
              <a:rPr lang="en-US" sz="3000" dirty="0" smtClean="0"/>
              <a:t>transformers</a:t>
            </a:r>
            <a:endParaRPr lang="en-US" sz="3000" dirty="0" smtClean="0"/>
          </a:p>
          <a:p>
            <a:endParaRPr lang="en-US" sz="3000" dirty="0">
              <a:solidFill>
                <a:srgbClr val="A555FF"/>
              </a:solidFill>
            </a:endParaRPr>
          </a:p>
          <a:p>
            <a:endParaRPr lang="ru-RU" sz="3000" dirty="0" smtClean="0">
              <a:solidFill>
                <a:srgbClr val="A555FF"/>
              </a:solidFill>
            </a:endParaRPr>
          </a:p>
          <a:p>
            <a:r>
              <a:rPr lang="ru-RU" sz="3000" dirty="0" smtClean="0">
                <a:solidFill>
                  <a:srgbClr val="A555FF"/>
                </a:solidFill>
              </a:rPr>
              <a:t>Модель - </a:t>
            </a:r>
            <a:r>
              <a:rPr lang="en-US" sz="3000" dirty="0" err="1" smtClean="0"/>
              <a:t>sismetanin</a:t>
            </a:r>
            <a:r>
              <a:rPr lang="en-US" sz="3000" dirty="0" smtClean="0"/>
              <a:t>/rubert-toxic-pikabu-2ch</a:t>
            </a:r>
            <a:endParaRPr lang="ru-RU" sz="3000" dirty="0"/>
          </a:p>
          <a:p>
            <a:endParaRPr lang="en-US" sz="3000" dirty="0">
              <a:solidFill>
                <a:srgbClr val="A555FF"/>
              </a:solidFill>
            </a:endParaRPr>
          </a:p>
          <a:p>
            <a:endParaRPr lang="en-US" sz="3000" dirty="0">
              <a:solidFill>
                <a:srgbClr val="A555FF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000" dirty="0" smtClean="0">
                <a:solidFill>
                  <a:srgbClr val="A555FF"/>
                </a:solidFill>
              </a:rPr>
              <a:t>C</a:t>
            </a:r>
            <a:r>
              <a:rPr lang="ru-RU" sz="3000" dirty="0" err="1" smtClean="0">
                <a:solidFill>
                  <a:srgbClr val="A555FF"/>
                </a:solidFill>
              </a:rPr>
              <a:t>остояние</a:t>
            </a:r>
            <a:r>
              <a:rPr lang="ru-RU" sz="3000" dirty="0" smtClean="0">
                <a:solidFill>
                  <a:srgbClr val="A555FF"/>
                </a:solidFill>
              </a:rPr>
              <a:t> машины</a:t>
            </a:r>
            <a:r>
              <a:rPr lang="en-US" sz="3000" dirty="0" smtClean="0">
                <a:solidFill>
                  <a:srgbClr val="A555FF"/>
                </a:solidFill>
              </a:rPr>
              <a:t> </a:t>
            </a:r>
            <a:r>
              <a:rPr lang="en-US" sz="3000" dirty="0" err="1" smtClean="0">
                <a:solidFill>
                  <a:srgbClr val="A555FF"/>
                </a:solidFill>
              </a:rPr>
              <a:t>Roc_auc</a:t>
            </a:r>
            <a:r>
              <a:rPr lang="en-US" sz="3000" dirty="0" smtClean="0">
                <a:solidFill>
                  <a:srgbClr val="A555FF"/>
                </a:solidFill>
              </a:rPr>
              <a:t> = </a:t>
            </a:r>
            <a:r>
              <a:rPr lang="en-US" sz="3000" dirty="0" smtClean="0"/>
              <a:t>0.96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000" dirty="0">
              <a:solidFill>
                <a:srgbClr val="A555FF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000" dirty="0" smtClean="0">
                <a:solidFill>
                  <a:srgbClr val="A555FF"/>
                </a:solidFill>
              </a:rPr>
              <a:t>Поведение вод. </a:t>
            </a:r>
            <a:r>
              <a:rPr lang="en-US" sz="3000" dirty="0" err="1" smtClean="0">
                <a:solidFill>
                  <a:srgbClr val="A555FF"/>
                </a:solidFill>
              </a:rPr>
              <a:t>Roc_auc</a:t>
            </a:r>
            <a:r>
              <a:rPr lang="en-US" sz="3000" dirty="0" smtClean="0">
                <a:solidFill>
                  <a:srgbClr val="A555FF"/>
                </a:solidFill>
              </a:rPr>
              <a:t> </a:t>
            </a:r>
            <a:r>
              <a:rPr lang="en-US" sz="3000" dirty="0">
                <a:solidFill>
                  <a:srgbClr val="A555FF"/>
                </a:solidFill>
              </a:rPr>
              <a:t>= </a:t>
            </a:r>
            <a:r>
              <a:rPr lang="en-US" sz="3000" dirty="0" smtClean="0"/>
              <a:t>0.9</a:t>
            </a:r>
            <a:r>
              <a:rPr lang="ru-RU" sz="3000" dirty="0" smtClean="0"/>
              <a:t>5</a:t>
            </a:r>
            <a:endParaRPr lang="en-US" sz="30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000" dirty="0">
              <a:solidFill>
                <a:srgbClr val="A555FF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000" dirty="0" err="1" smtClean="0">
                <a:solidFill>
                  <a:srgbClr val="A555FF"/>
                </a:solidFill>
              </a:rPr>
              <a:t>Агресс</a:t>
            </a:r>
            <a:r>
              <a:rPr lang="ru-RU" sz="3000" dirty="0" smtClean="0">
                <a:solidFill>
                  <a:srgbClr val="A555FF"/>
                </a:solidFill>
              </a:rPr>
              <a:t>. вождени</a:t>
            </a:r>
            <a:r>
              <a:rPr lang="ru-RU" sz="3000" dirty="0">
                <a:solidFill>
                  <a:srgbClr val="A555FF"/>
                </a:solidFill>
              </a:rPr>
              <a:t>я</a:t>
            </a:r>
            <a:r>
              <a:rPr lang="ru-RU" sz="3000" dirty="0" smtClean="0">
                <a:solidFill>
                  <a:srgbClr val="A555FF"/>
                </a:solidFill>
              </a:rPr>
              <a:t> </a:t>
            </a:r>
            <a:r>
              <a:rPr lang="en-US" sz="3000" dirty="0" err="1" smtClean="0">
                <a:solidFill>
                  <a:srgbClr val="A555FF"/>
                </a:solidFill>
              </a:rPr>
              <a:t>Roc_auc</a:t>
            </a:r>
            <a:r>
              <a:rPr lang="en-US" sz="3000" dirty="0" smtClean="0">
                <a:solidFill>
                  <a:srgbClr val="A555FF"/>
                </a:solidFill>
              </a:rPr>
              <a:t> </a:t>
            </a:r>
            <a:r>
              <a:rPr lang="en-US" sz="3000" dirty="0">
                <a:solidFill>
                  <a:srgbClr val="A555FF"/>
                </a:solidFill>
              </a:rPr>
              <a:t>= </a:t>
            </a:r>
            <a:r>
              <a:rPr lang="en-US" sz="3000" dirty="0" smtClean="0"/>
              <a:t>0.9</a:t>
            </a:r>
            <a:r>
              <a:rPr lang="ru-RU" sz="3000" dirty="0" smtClean="0"/>
              <a:t>5</a:t>
            </a:r>
            <a:endParaRPr lang="en-US" sz="3000" dirty="0"/>
          </a:p>
          <a:p>
            <a:endParaRPr lang="en-US" sz="3000" dirty="0" smtClean="0">
              <a:solidFill>
                <a:srgbClr val="A555FF"/>
              </a:solidFill>
            </a:endParaRPr>
          </a:p>
          <a:p>
            <a:endParaRPr lang="ru-RU" sz="3000" dirty="0">
              <a:solidFill>
                <a:srgbClr val="A555FF"/>
              </a:solidFill>
            </a:endParaRPr>
          </a:p>
        </p:txBody>
      </p:sp>
      <p:cxnSp>
        <p:nvCxnSpPr>
          <p:cNvPr id="10" name="Прямая соединительная линия 9"/>
          <p:cNvCxnSpPr/>
          <p:nvPr/>
        </p:nvCxnSpPr>
        <p:spPr>
          <a:xfrm>
            <a:off x="16312800" y="1635600"/>
            <a:ext cx="0" cy="10629900"/>
          </a:xfrm>
          <a:prstGeom prst="line">
            <a:avLst/>
          </a:prstGeom>
          <a:ln w="76200">
            <a:solidFill>
              <a:srgbClr val="55008C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2" name="Заголовок 3"/>
          <p:cNvSpPr txBox="1">
            <a:spLocks/>
          </p:cNvSpPr>
          <p:nvPr/>
        </p:nvSpPr>
        <p:spPr>
          <a:xfrm>
            <a:off x="16704447" y="2492700"/>
            <a:ext cx="7367700" cy="922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7D00"/>
              </a:buClr>
              <a:buSzPts val="5000"/>
              <a:buFont typeface="Montserrat SemiBold"/>
              <a:buNone/>
              <a:defRPr sz="5000" b="0" i="0" u="none" strike="noStrike" cap="none">
                <a:solidFill>
                  <a:srgbClr val="FF7D00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  <a:defRPr sz="7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  <a:defRPr sz="7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  <a:defRPr sz="7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  <a:defRPr sz="7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  <a:defRPr sz="7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  <a:defRPr sz="7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  <a:defRPr sz="7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  <a:defRPr sz="7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3000" dirty="0" smtClean="0">
                <a:solidFill>
                  <a:srgbClr val="55008C"/>
                </a:solidFill>
              </a:rPr>
              <a:t>Извлечение информации из треков</a:t>
            </a:r>
            <a:endParaRPr lang="en-US" sz="3000" dirty="0" smtClean="0">
              <a:solidFill>
                <a:srgbClr val="55008C"/>
              </a:solidFill>
            </a:endParaRPr>
          </a:p>
          <a:p>
            <a:endParaRPr lang="en-US" sz="3000" dirty="0">
              <a:solidFill>
                <a:srgbClr val="55008C"/>
              </a:solidFill>
            </a:endParaRPr>
          </a:p>
          <a:p>
            <a:r>
              <a:rPr lang="ru-RU" sz="3000" dirty="0" smtClean="0">
                <a:solidFill>
                  <a:srgbClr val="A555FF"/>
                </a:solidFill>
              </a:rPr>
              <a:t>Библиотека – </a:t>
            </a:r>
            <a:r>
              <a:rPr lang="en-US" sz="3000" dirty="0" smtClean="0"/>
              <a:t>folium</a:t>
            </a:r>
            <a:endParaRPr lang="ru-RU" sz="3000" dirty="0" smtClean="0"/>
          </a:p>
          <a:p>
            <a:endParaRPr lang="ru-RU" sz="3000" dirty="0">
              <a:solidFill>
                <a:srgbClr val="A555FF"/>
              </a:solidFill>
            </a:endParaRPr>
          </a:p>
          <a:p>
            <a:r>
              <a:rPr lang="ru-RU" sz="3000" dirty="0" smtClean="0">
                <a:solidFill>
                  <a:srgbClr val="A555FF"/>
                </a:solidFill>
              </a:rPr>
              <a:t>Извлеченные данные: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000" dirty="0" smtClean="0">
                <a:solidFill>
                  <a:srgbClr val="A555FF"/>
                </a:solidFill>
              </a:rPr>
              <a:t>Средняя скорость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ru-RU" sz="3000" dirty="0" smtClean="0">
                <a:solidFill>
                  <a:srgbClr val="A555FF"/>
                </a:solidFill>
              </a:rPr>
              <a:t>Длина участков превышения </a:t>
            </a:r>
            <a:endParaRPr lang="en-US" sz="3000" dirty="0">
              <a:solidFill>
                <a:srgbClr val="A555FF"/>
              </a:solidFill>
            </a:endParaRP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04445" y="5946241"/>
            <a:ext cx="7332626" cy="6249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308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15</a:t>
            </a:fld>
            <a:endParaRPr lang="en-US"/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434237" y="433072"/>
            <a:ext cx="6690300" cy="1471200"/>
          </a:xfrm>
        </p:spPr>
        <p:txBody>
          <a:bodyPr/>
          <a:lstStyle/>
          <a:p>
            <a:r>
              <a:rPr lang="ru-RU" dirty="0" smtClean="0"/>
              <a:t>Решение</a:t>
            </a:r>
            <a:br>
              <a:rPr lang="ru-RU" dirty="0" smtClean="0"/>
            </a:br>
            <a:r>
              <a:rPr lang="ru-RU" dirty="0" smtClean="0">
                <a:solidFill>
                  <a:srgbClr val="A555FF"/>
                </a:solidFill>
              </a:rPr>
              <a:t>Общая схема</a:t>
            </a:r>
            <a:endParaRPr lang="ru-RU" dirty="0"/>
          </a:p>
        </p:txBody>
      </p:sp>
      <p:sp>
        <p:nvSpPr>
          <p:cNvPr id="5" name="Заголовок 4"/>
          <p:cNvSpPr>
            <a:spLocks noGrp="1"/>
          </p:cNvSpPr>
          <p:nvPr>
            <p:ph type="title" idx="2"/>
          </p:nvPr>
        </p:nvSpPr>
        <p:spPr>
          <a:xfrm>
            <a:off x="8526486" y="900000"/>
            <a:ext cx="6690300" cy="1471200"/>
          </a:xfrm>
        </p:spPr>
        <p:txBody>
          <a:bodyPr/>
          <a:lstStyle/>
          <a:p>
            <a:endParaRPr lang="ru-RU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6165" y="1904272"/>
            <a:ext cx="18873439" cy="10228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84875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16</a:t>
            </a:fld>
            <a:endParaRPr lang="en-US"/>
          </a:p>
        </p:txBody>
      </p:sp>
      <p:sp>
        <p:nvSpPr>
          <p:cNvPr id="3" name="Заголовок 2"/>
          <p:cNvSpPr>
            <a:spLocks noGrp="1"/>
          </p:cNvSpPr>
          <p:nvPr>
            <p:ph type="title"/>
          </p:nvPr>
        </p:nvSpPr>
        <p:spPr>
          <a:xfrm>
            <a:off x="434237" y="433072"/>
            <a:ext cx="6690300" cy="1471200"/>
          </a:xfrm>
        </p:spPr>
        <p:txBody>
          <a:bodyPr/>
          <a:lstStyle/>
          <a:p>
            <a:r>
              <a:rPr lang="ru-RU" dirty="0" smtClean="0"/>
              <a:t>Решение</a:t>
            </a:r>
            <a:br>
              <a:rPr lang="ru-RU" dirty="0" smtClean="0"/>
            </a:br>
            <a:r>
              <a:rPr lang="ru-RU" dirty="0" smtClean="0">
                <a:solidFill>
                  <a:srgbClr val="A555FF"/>
                </a:solidFill>
              </a:rPr>
              <a:t>Пример</a:t>
            </a:r>
            <a:endParaRPr lang="ru-RU" dirty="0"/>
          </a:p>
        </p:txBody>
      </p:sp>
      <p:sp>
        <p:nvSpPr>
          <p:cNvPr id="5" name="Заголовок 4"/>
          <p:cNvSpPr>
            <a:spLocks noGrp="1"/>
          </p:cNvSpPr>
          <p:nvPr>
            <p:ph type="title" idx="2"/>
          </p:nvPr>
        </p:nvSpPr>
        <p:spPr>
          <a:xfrm>
            <a:off x="8526486" y="900000"/>
            <a:ext cx="6690300" cy="1471200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6" name="Заголовок 2"/>
          <p:cNvSpPr txBox="1">
            <a:spLocks/>
          </p:cNvSpPr>
          <p:nvPr/>
        </p:nvSpPr>
        <p:spPr>
          <a:xfrm>
            <a:off x="434236" y="3061972"/>
            <a:ext cx="10786214" cy="61772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5008C"/>
              </a:buClr>
              <a:buSzPts val="5000"/>
              <a:buFont typeface="Montserrat SemiBold"/>
              <a:buNone/>
              <a:defRPr sz="5000" b="0" i="0" u="none" strike="noStrike" cap="none">
                <a:solidFill>
                  <a:srgbClr val="55008C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  <a:defRPr sz="7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  <a:defRPr sz="7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  <a:defRPr sz="7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  <a:defRPr sz="7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  <a:defRPr sz="7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  <a:defRPr sz="7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  <a:defRPr sz="7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  <a:defRPr sz="7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3000" dirty="0" smtClean="0"/>
              <a:t>Дата = 22.04.21</a:t>
            </a:r>
          </a:p>
          <a:p>
            <a:endParaRPr lang="ru-RU" sz="3000" dirty="0"/>
          </a:p>
          <a:p>
            <a:r>
              <a:rPr lang="ru-RU" sz="3000" dirty="0" smtClean="0"/>
              <a:t>Пассажирский </a:t>
            </a:r>
            <a:r>
              <a:rPr lang="ru-RU" sz="3000" dirty="0"/>
              <a:t>рейтинг </a:t>
            </a:r>
            <a:r>
              <a:rPr lang="ru-RU" sz="3000" dirty="0">
                <a:solidFill>
                  <a:srgbClr val="A555FF"/>
                </a:solidFill>
              </a:rPr>
              <a:t>= </a:t>
            </a:r>
            <a:r>
              <a:rPr lang="ru-RU" sz="3000" dirty="0" smtClean="0">
                <a:solidFill>
                  <a:srgbClr val="A555FF"/>
                </a:solidFill>
              </a:rPr>
              <a:t>0.1583</a:t>
            </a:r>
          </a:p>
          <a:p>
            <a:endParaRPr lang="ru-RU" sz="3000" dirty="0"/>
          </a:p>
          <a:p>
            <a:r>
              <a:rPr lang="ru-RU" sz="3000" dirty="0"/>
              <a:t>Пассажирский ранг = </a:t>
            </a:r>
            <a:r>
              <a:rPr lang="ru-RU" sz="3000" dirty="0" smtClean="0">
                <a:solidFill>
                  <a:srgbClr val="A555FF"/>
                </a:solidFill>
              </a:rPr>
              <a:t>Отличный водитель</a:t>
            </a:r>
          </a:p>
          <a:p>
            <a:endParaRPr lang="ru-RU" sz="3000" dirty="0">
              <a:solidFill>
                <a:srgbClr val="A555FF"/>
              </a:solidFill>
            </a:endParaRPr>
          </a:p>
          <a:p>
            <a:r>
              <a:rPr lang="ru-RU" sz="3000" dirty="0" smtClean="0"/>
              <a:t>Средняя агрессивность </a:t>
            </a:r>
            <a:r>
              <a:rPr lang="ru-RU" sz="3000" dirty="0"/>
              <a:t>= </a:t>
            </a:r>
            <a:r>
              <a:rPr lang="ru-RU" sz="3000" dirty="0" smtClean="0"/>
              <a:t>0.335561</a:t>
            </a:r>
          </a:p>
          <a:p>
            <a:endParaRPr lang="ru-RU" sz="3000" dirty="0"/>
          </a:p>
          <a:p>
            <a:r>
              <a:rPr lang="ru-RU" sz="3000" dirty="0" smtClean="0"/>
              <a:t>Средняя оценка = </a:t>
            </a:r>
            <a:r>
              <a:rPr lang="ru-RU" sz="3000" dirty="0"/>
              <a:t>4.874</a:t>
            </a:r>
          </a:p>
          <a:p>
            <a:endParaRPr lang="ru-RU" sz="3000" dirty="0" smtClean="0"/>
          </a:p>
          <a:p>
            <a:endParaRPr lang="ru-RU" sz="3000" dirty="0"/>
          </a:p>
        </p:txBody>
      </p:sp>
      <p:sp>
        <p:nvSpPr>
          <p:cNvPr id="7" name="Заголовок 2"/>
          <p:cNvSpPr txBox="1">
            <a:spLocks/>
          </p:cNvSpPr>
          <p:nvPr/>
        </p:nvSpPr>
        <p:spPr>
          <a:xfrm>
            <a:off x="14049304" y="3061972"/>
            <a:ext cx="9572696" cy="55676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5008C"/>
              </a:buClr>
              <a:buSzPts val="5000"/>
              <a:buFont typeface="Montserrat SemiBold"/>
              <a:buNone/>
              <a:defRPr sz="5000" b="0" i="0" u="none" strike="noStrike" cap="none">
                <a:solidFill>
                  <a:srgbClr val="55008C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  <a:defRPr sz="7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  <a:defRPr sz="7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  <a:defRPr sz="7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  <a:defRPr sz="7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  <a:defRPr sz="7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  <a:defRPr sz="7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  <a:defRPr sz="7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500"/>
              <a:buFont typeface="Arial"/>
              <a:buNone/>
              <a:defRPr sz="7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3000" dirty="0" smtClean="0"/>
              <a:t>Дата = 25.04.21</a:t>
            </a:r>
          </a:p>
          <a:p>
            <a:endParaRPr lang="ru-RU" sz="3000" dirty="0"/>
          </a:p>
          <a:p>
            <a:r>
              <a:rPr lang="ru-RU" sz="3000" dirty="0" smtClean="0"/>
              <a:t>Пассажирский рейтинг = </a:t>
            </a:r>
            <a:r>
              <a:rPr lang="ru-RU" sz="3000" dirty="0" smtClean="0">
                <a:solidFill>
                  <a:srgbClr val="A555FF"/>
                </a:solidFill>
              </a:rPr>
              <a:t>0.22</a:t>
            </a:r>
          </a:p>
          <a:p>
            <a:endParaRPr lang="ru-RU" sz="3000" dirty="0"/>
          </a:p>
          <a:p>
            <a:r>
              <a:rPr lang="ru-RU" sz="3000" dirty="0" smtClean="0"/>
              <a:t>Пассажирский ранг = </a:t>
            </a:r>
            <a:r>
              <a:rPr lang="ru-RU" sz="3000" dirty="0" smtClean="0">
                <a:solidFill>
                  <a:srgbClr val="A555FF"/>
                </a:solidFill>
              </a:rPr>
              <a:t>Прекрасный водитель</a:t>
            </a:r>
          </a:p>
          <a:p>
            <a:endParaRPr lang="ru-RU" sz="3000" dirty="0">
              <a:solidFill>
                <a:srgbClr val="A555FF"/>
              </a:solidFill>
            </a:endParaRPr>
          </a:p>
          <a:p>
            <a:r>
              <a:rPr lang="ru-RU" sz="3000" dirty="0"/>
              <a:t>Средняя агрессивность = 0.282664381731452</a:t>
            </a:r>
          </a:p>
          <a:p>
            <a:endParaRPr lang="ru-RU" sz="3000" dirty="0"/>
          </a:p>
          <a:p>
            <a:r>
              <a:rPr lang="ru-RU" sz="3000" dirty="0"/>
              <a:t>Средняя оценка = 4.907692</a:t>
            </a:r>
            <a:endParaRPr lang="ru-RU" sz="3000" dirty="0" smtClean="0">
              <a:solidFill>
                <a:srgbClr val="A555FF"/>
              </a:solidFill>
            </a:endParaRPr>
          </a:p>
          <a:p>
            <a:endParaRPr lang="ru-RU" sz="3000" dirty="0"/>
          </a:p>
        </p:txBody>
      </p:sp>
    </p:spTree>
    <p:extLst>
      <p:ext uri="{BB962C8B-B14F-4D97-AF65-F5344CB8AC3E}">
        <p14:creationId xmlns:p14="http://schemas.microsoft.com/office/powerpoint/2010/main" val="171728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6"/>
          <p:cNvSpPr txBox="1">
            <a:spLocks noGrp="1"/>
          </p:cNvSpPr>
          <p:nvPr>
            <p:ph type="sldNum" idx="12"/>
          </p:nvPr>
        </p:nvSpPr>
        <p:spPr>
          <a:xfrm>
            <a:off x="17996404" y="12672676"/>
            <a:ext cx="5486400" cy="730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sp>
        <p:nvSpPr>
          <p:cNvPr id="335" name="Google Shape;335;p26"/>
          <p:cNvSpPr txBox="1"/>
          <p:nvPr/>
        </p:nvSpPr>
        <p:spPr>
          <a:xfrm>
            <a:off x="6824950" y="4404475"/>
            <a:ext cx="12009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36" name="Google Shape;336;p26"/>
          <p:cNvSpPr txBox="1">
            <a:spLocks noGrp="1"/>
          </p:cNvSpPr>
          <p:nvPr>
            <p:ph type="ctrTitle"/>
          </p:nvPr>
        </p:nvSpPr>
        <p:spPr>
          <a:xfrm>
            <a:off x="6168600" y="4470450"/>
            <a:ext cx="12046800" cy="4775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01 </a:t>
            </a:r>
            <a:r>
              <a:rPr lang="en-US" dirty="0" smtClean="0"/>
              <a:t>| </a:t>
            </a:r>
            <a:r>
              <a:rPr lang="en-US" dirty="0" err="1" smtClean="0">
                <a:solidFill>
                  <a:srgbClr val="A555FF"/>
                </a:solidFill>
              </a:rPr>
              <a:t>Введение</a:t>
            </a:r>
            <a:endParaRPr dirty="0">
              <a:solidFill>
                <a:srgbClr val="A555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5981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28"/>
          <p:cNvSpPr txBox="1">
            <a:spLocks noGrp="1"/>
          </p:cNvSpPr>
          <p:nvPr>
            <p:ph type="sldNum" idx="12"/>
          </p:nvPr>
        </p:nvSpPr>
        <p:spPr>
          <a:xfrm>
            <a:off x="17996404" y="12672676"/>
            <a:ext cx="5486400" cy="730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  <p:grpSp>
        <p:nvGrpSpPr>
          <p:cNvPr id="358" name="Google Shape;358;p28"/>
          <p:cNvGrpSpPr/>
          <p:nvPr/>
        </p:nvGrpSpPr>
        <p:grpSpPr>
          <a:xfrm>
            <a:off x="7920000" y="900000"/>
            <a:ext cx="15563737" cy="11917115"/>
            <a:chOff x="7920000" y="900000"/>
            <a:chExt cx="15563737" cy="11917115"/>
          </a:xfrm>
        </p:grpSpPr>
        <p:sp>
          <p:nvSpPr>
            <p:cNvPr id="359" name="Google Shape;359;p28"/>
            <p:cNvSpPr/>
            <p:nvPr/>
          </p:nvSpPr>
          <p:spPr>
            <a:xfrm>
              <a:off x="7920000" y="900000"/>
              <a:ext cx="15562800" cy="11916000"/>
            </a:xfrm>
            <a:prstGeom prst="rect">
              <a:avLst/>
            </a:prstGeom>
            <a:solidFill>
              <a:srgbClr val="5500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55008C"/>
                </a:solidFill>
              </a:endParaRPr>
            </a:p>
          </p:txBody>
        </p:sp>
        <p:sp>
          <p:nvSpPr>
            <p:cNvPr id="360" name="Google Shape;360;p28"/>
            <p:cNvSpPr/>
            <p:nvPr/>
          </p:nvSpPr>
          <p:spPr>
            <a:xfrm>
              <a:off x="14850497" y="3394541"/>
              <a:ext cx="8633241" cy="9422574"/>
            </a:xfrm>
            <a:custGeom>
              <a:avLst/>
              <a:gdLst/>
              <a:ahLst/>
              <a:cxnLst/>
              <a:rect l="l" t="t" r="r" b="b"/>
              <a:pathLst>
                <a:path w="979103" h="1068622" extrusionOk="0">
                  <a:moveTo>
                    <a:pt x="979103" y="64833"/>
                  </a:moveTo>
                  <a:lnTo>
                    <a:pt x="979103" y="1068623"/>
                  </a:lnTo>
                  <a:lnTo>
                    <a:pt x="0" y="1068623"/>
                  </a:lnTo>
                  <a:cubicBezTo>
                    <a:pt x="119075" y="922295"/>
                    <a:pt x="219224" y="761465"/>
                    <a:pt x="298068" y="589959"/>
                  </a:cubicBezTo>
                  <a:cubicBezTo>
                    <a:pt x="384153" y="402454"/>
                    <a:pt x="443984" y="203924"/>
                    <a:pt x="475858" y="0"/>
                  </a:cubicBezTo>
                  <a:close/>
                </a:path>
              </a:pathLst>
            </a:custGeom>
            <a:solidFill>
              <a:srgbClr val="5A009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61" name="Google Shape;361;p28"/>
          <p:cNvSpPr txBox="1">
            <a:spLocks noGrp="1"/>
          </p:cNvSpPr>
          <p:nvPr>
            <p:ph type="body" idx="1"/>
          </p:nvPr>
        </p:nvSpPr>
        <p:spPr>
          <a:xfrm>
            <a:off x="768825" y="2616000"/>
            <a:ext cx="6718200" cy="8348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2000"/>
              </a:spcBef>
              <a:spcAft>
                <a:spcPts val="0"/>
              </a:spcAft>
              <a:buNone/>
            </a:pPr>
            <a:r>
              <a:rPr lang="ru-RU" sz="3000" dirty="0" smtClean="0"/>
              <a:t>В настоящее время отсутствует система способная давать им роли, в зависимости от их вождения и взаимодействия с клиентами.</a:t>
            </a:r>
            <a:endParaRPr sz="3000" dirty="0"/>
          </a:p>
        </p:txBody>
      </p:sp>
      <p:sp>
        <p:nvSpPr>
          <p:cNvPr id="362" name="Google Shape;362;p28"/>
          <p:cNvSpPr txBox="1">
            <a:spLocks noGrp="1"/>
          </p:cNvSpPr>
          <p:nvPr>
            <p:ph type="title"/>
          </p:nvPr>
        </p:nvSpPr>
        <p:spPr>
          <a:xfrm>
            <a:off x="900000" y="900000"/>
            <a:ext cx="6718200" cy="171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Введение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rgbClr val="A555FF"/>
                </a:solidFill>
              </a:rPr>
              <a:t>Проблема</a:t>
            </a:r>
            <a:endParaRPr dirty="0">
              <a:solidFill>
                <a:srgbClr val="A555FF"/>
              </a:solidFill>
            </a:endParaRPr>
          </a:p>
        </p:txBody>
      </p:sp>
      <p:sp>
        <p:nvSpPr>
          <p:cNvPr id="364" name="Google Shape;364;p28"/>
          <p:cNvSpPr/>
          <p:nvPr/>
        </p:nvSpPr>
        <p:spPr>
          <a:xfrm>
            <a:off x="8278781" y="1758000"/>
            <a:ext cx="13511175" cy="823036"/>
          </a:xfrm>
          <a:custGeom>
            <a:avLst/>
            <a:gdLst/>
            <a:ahLst/>
            <a:cxnLst/>
            <a:rect l="l" t="t" r="r" b="b"/>
            <a:pathLst>
              <a:path w="8229600" h="1482947" extrusionOk="0">
                <a:moveTo>
                  <a:pt x="8229600" y="1482947"/>
                </a:moveTo>
                <a:lnTo>
                  <a:pt x="0" y="1222915"/>
                </a:lnTo>
                <a:lnTo>
                  <a:pt x="0" y="0"/>
                </a:lnTo>
                <a:lnTo>
                  <a:pt x="8229600" y="0"/>
                </a:lnTo>
                <a:lnTo>
                  <a:pt x="8229600" y="1482947"/>
                </a:lnTo>
                <a:close/>
              </a:path>
            </a:pathLst>
          </a:custGeom>
          <a:solidFill>
            <a:srgbClr val="A555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5" name="Google Shape;365;p28"/>
          <p:cNvSpPr txBox="1">
            <a:spLocks noGrp="1"/>
          </p:cNvSpPr>
          <p:nvPr>
            <p:ph type="body" idx="1"/>
          </p:nvPr>
        </p:nvSpPr>
        <p:spPr>
          <a:xfrm>
            <a:off x="8447999" y="1355232"/>
            <a:ext cx="12894485" cy="6375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2000"/>
              </a:spcBef>
              <a:spcAft>
                <a:spcPts val="0"/>
              </a:spcAft>
              <a:buNone/>
            </a:pPr>
            <a:r>
              <a:rPr lang="ru-RU" sz="5000" dirty="0" smtClean="0">
                <a:solidFill>
                  <a:srgbClr val="FFFFFF"/>
                </a:solidFill>
              </a:rPr>
              <a:t>По предоставленным данным</a:t>
            </a:r>
            <a:r>
              <a:rPr lang="en-US" sz="5000" dirty="0" smtClean="0">
                <a:solidFill>
                  <a:srgbClr val="FFFFFF"/>
                </a:solidFill>
              </a:rPr>
              <a:t>:</a:t>
            </a:r>
            <a:endParaRPr sz="5000" dirty="0">
              <a:solidFill>
                <a:srgbClr val="FFFFFF"/>
              </a:solidFill>
            </a:endParaRPr>
          </a:p>
          <a:p>
            <a:pPr marL="457200" lvl="0" indent="-527050" algn="l" rtl="0">
              <a:spcBef>
                <a:spcPts val="2000"/>
              </a:spcBef>
              <a:spcAft>
                <a:spcPts val="0"/>
              </a:spcAft>
              <a:buClr>
                <a:srgbClr val="FF7D00"/>
              </a:buClr>
              <a:buSzPts val="4700"/>
              <a:buChar char="▶"/>
            </a:pPr>
            <a:r>
              <a:rPr lang="ru-RU" sz="5000" dirty="0" smtClean="0">
                <a:solidFill>
                  <a:srgbClr val="FFFFFF"/>
                </a:solidFill>
              </a:rPr>
              <a:t>С 25 февраля по 10 октября 2021</a:t>
            </a:r>
            <a:endParaRPr sz="5000" dirty="0">
              <a:solidFill>
                <a:srgbClr val="FFFFFF"/>
              </a:solidFill>
            </a:endParaRPr>
          </a:p>
          <a:p>
            <a:pPr marL="457200" lvl="0" indent="-527050" algn="l" rtl="0">
              <a:spcBef>
                <a:spcPts val="0"/>
              </a:spcBef>
              <a:spcAft>
                <a:spcPts val="0"/>
              </a:spcAft>
              <a:buClr>
                <a:srgbClr val="FF7D00"/>
              </a:buClr>
              <a:buSzPts val="4700"/>
              <a:buChar char="▶"/>
            </a:pPr>
            <a:r>
              <a:rPr lang="ru-RU" sz="5000" dirty="0" smtClean="0">
                <a:solidFill>
                  <a:srgbClr val="FFFFFF"/>
                </a:solidFill>
              </a:rPr>
              <a:t>7 млн. заказов</a:t>
            </a:r>
            <a:endParaRPr sz="5000" dirty="0">
              <a:solidFill>
                <a:srgbClr val="FFFFFF"/>
              </a:solidFill>
            </a:endParaRPr>
          </a:p>
          <a:p>
            <a:pPr marL="457200" lvl="0" indent="-527050" algn="l" rtl="0">
              <a:spcBef>
                <a:spcPts val="0"/>
              </a:spcBef>
              <a:spcAft>
                <a:spcPts val="0"/>
              </a:spcAft>
              <a:buClr>
                <a:srgbClr val="FF7D00"/>
              </a:buClr>
              <a:buSzPts val="4700"/>
              <a:buChar char="▶"/>
            </a:pPr>
            <a:r>
              <a:rPr lang="ru-RU" sz="5000" dirty="0" smtClean="0">
                <a:solidFill>
                  <a:srgbClr val="FFFFFF"/>
                </a:solidFill>
              </a:rPr>
              <a:t>80 тыс. водителей</a:t>
            </a:r>
            <a:endParaRPr sz="5000" dirty="0">
              <a:solidFill>
                <a:srgbClr val="FFFFFF"/>
              </a:solidFill>
            </a:endParaRPr>
          </a:p>
        </p:txBody>
      </p:sp>
      <p:sp>
        <p:nvSpPr>
          <p:cNvPr id="6" name="Текст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64133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29"/>
          <p:cNvSpPr txBox="1">
            <a:spLocks noGrp="1"/>
          </p:cNvSpPr>
          <p:nvPr>
            <p:ph type="sldNum" idx="12"/>
          </p:nvPr>
        </p:nvSpPr>
        <p:spPr>
          <a:xfrm>
            <a:off x="17996404" y="12672676"/>
            <a:ext cx="5486400" cy="730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sp>
        <p:nvSpPr>
          <p:cNvPr id="371" name="Google Shape;371;p29"/>
          <p:cNvSpPr txBox="1">
            <a:spLocks noGrp="1"/>
          </p:cNvSpPr>
          <p:nvPr>
            <p:ph type="body" idx="1"/>
          </p:nvPr>
        </p:nvSpPr>
        <p:spPr>
          <a:xfrm>
            <a:off x="900000" y="2615975"/>
            <a:ext cx="6718200" cy="8348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7350" algn="l" rtl="0"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2500"/>
              <a:buChar char="▶"/>
            </a:pPr>
            <a:r>
              <a:rPr lang="ru-RU" sz="3000" dirty="0" smtClean="0"/>
              <a:t>Более подробная оценка водителей</a:t>
            </a:r>
            <a:endParaRPr sz="3000" dirty="0"/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▶"/>
            </a:pPr>
            <a:r>
              <a:rPr lang="ru-RU" sz="3000" dirty="0" smtClean="0"/>
              <a:t>Возможность точно </a:t>
            </a:r>
            <a:r>
              <a:rPr lang="ru-RU" sz="3000" dirty="0" smtClean="0">
                <a:solidFill>
                  <a:srgbClr val="FF7D00"/>
                </a:solidFill>
              </a:rPr>
              <a:t>влиять</a:t>
            </a:r>
            <a:r>
              <a:rPr lang="ru-RU" sz="3000" dirty="0" smtClean="0"/>
              <a:t> и </a:t>
            </a:r>
            <a:r>
              <a:rPr lang="ru-RU" sz="3000" dirty="0" smtClean="0">
                <a:solidFill>
                  <a:srgbClr val="FF7D00"/>
                </a:solidFill>
              </a:rPr>
              <a:t>мотивировать</a:t>
            </a:r>
            <a:r>
              <a:rPr lang="ru-RU" sz="3000" dirty="0" smtClean="0"/>
              <a:t> водителей</a:t>
            </a:r>
            <a:endParaRPr sz="3000" dirty="0"/>
          </a:p>
        </p:txBody>
      </p:sp>
      <p:sp>
        <p:nvSpPr>
          <p:cNvPr id="372" name="Google Shape;372;p29"/>
          <p:cNvSpPr/>
          <p:nvPr/>
        </p:nvSpPr>
        <p:spPr>
          <a:xfrm>
            <a:off x="7920000" y="900000"/>
            <a:ext cx="15562800" cy="11916000"/>
          </a:xfrm>
          <a:prstGeom prst="rect">
            <a:avLst/>
          </a:prstGeom>
          <a:solidFill>
            <a:srgbClr val="55008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>
                <a:solidFill>
                  <a:srgbClr val="55008C"/>
                </a:solidFill>
              </a:rPr>
              <a:t>https://mir-s3-cdn-cf.behance.net/project_modules/fs/ca9c70121765205.60cc341a1f3a9.jpg</a:t>
            </a:r>
            <a:endParaRPr>
              <a:solidFill>
                <a:srgbClr val="55008C"/>
              </a:solidFill>
            </a:endParaRPr>
          </a:p>
        </p:txBody>
      </p:sp>
      <p:sp>
        <p:nvSpPr>
          <p:cNvPr id="373" name="Google Shape;373;p29"/>
          <p:cNvSpPr/>
          <p:nvPr/>
        </p:nvSpPr>
        <p:spPr>
          <a:xfrm>
            <a:off x="7920001" y="4469374"/>
            <a:ext cx="10227231" cy="8346636"/>
          </a:xfrm>
          <a:custGeom>
            <a:avLst/>
            <a:gdLst/>
            <a:ahLst/>
            <a:cxnLst/>
            <a:rect l="l" t="t" r="r" b="b"/>
            <a:pathLst>
              <a:path w="4187198" h="3417251" extrusionOk="0">
                <a:moveTo>
                  <a:pt x="4187199" y="3417252"/>
                </a:moveTo>
                <a:lnTo>
                  <a:pt x="0" y="3417252"/>
                </a:lnTo>
                <a:lnTo>
                  <a:pt x="0" y="651000"/>
                </a:lnTo>
                <a:lnTo>
                  <a:pt x="1801275" y="0"/>
                </a:lnTo>
                <a:cubicBezTo>
                  <a:pt x="2108881" y="762185"/>
                  <a:pt x="2515969" y="1480210"/>
                  <a:pt x="3011913" y="2135330"/>
                </a:cubicBezTo>
                <a:cubicBezTo>
                  <a:pt x="3362655" y="2598605"/>
                  <a:pt x="3756153" y="3027803"/>
                  <a:pt x="4187199" y="3417252"/>
                </a:cubicBezTo>
                <a:close/>
              </a:path>
            </a:pathLst>
          </a:custGeom>
          <a:solidFill>
            <a:srgbClr val="6E00B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4" name="Google Shape;374;p29"/>
          <p:cNvSpPr txBox="1">
            <a:spLocks noGrp="1"/>
          </p:cNvSpPr>
          <p:nvPr>
            <p:ph type="title"/>
          </p:nvPr>
        </p:nvSpPr>
        <p:spPr>
          <a:xfrm>
            <a:off x="900000" y="900000"/>
            <a:ext cx="6718200" cy="155137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Введение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rgbClr val="A555FF"/>
                </a:solidFill>
              </a:rPr>
              <a:t>Выгоды сервиса</a:t>
            </a:r>
            <a:endParaRPr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9996" y="829194"/>
            <a:ext cx="15652804" cy="12057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189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29"/>
          <p:cNvSpPr txBox="1">
            <a:spLocks noGrp="1"/>
          </p:cNvSpPr>
          <p:nvPr>
            <p:ph type="sldNum" idx="12"/>
          </p:nvPr>
        </p:nvSpPr>
        <p:spPr>
          <a:xfrm>
            <a:off x="17996404" y="12672676"/>
            <a:ext cx="5486400" cy="730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371" name="Google Shape;371;p29"/>
          <p:cNvSpPr txBox="1">
            <a:spLocks noGrp="1"/>
          </p:cNvSpPr>
          <p:nvPr>
            <p:ph type="body" idx="1"/>
          </p:nvPr>
        </p:nvSpPr>
        <p:spPr>
          <a:xfrm>
            <a:off x="598200" y="3549600"/>
            <a:ext cx="6718200" cy="8348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7350" algn="l" rtl="0"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2500"/>
              <a:buChar char="▶"/>
            </a:pPr>
            <a:r>
              <a:rPr lang="ru-RU" sz="3000" dirty="0"/>
              <a:t>Наличие более </a:t>
            </a:r>
            <a:r>
              <a:rPr lang="ru-RU" sz="3000" dirty="0">
                <a:solidFill>
                  <a:srgbClr val="FF7D00"/>
                </a:solidFill>
              </a:rPr>
              <a:t>комплексной</a:t>
            </a:r>
            <a:r>
              <a:rPr lang="ru-RU" sz="3000" dirty="0"/>
              <a:t> и </a:t>
            </a:r>
            <a:r>
              <a:rPr lang="ru-RU" sz="3000" dirty="0">
                <a:solidFill>
                  <a:srgbClr val="FF7D00"/>
                </a:solidFill>
              </a:rPr>
              <a:t>прозрачной</a:t>
            </a:r>
            <a:r>
              <a:rPr lang="ru-RU" sz="3000" dirty="0"/>
              <a:t> оценки, чем 5 бальная от клиента</a:t>
            </a:r>
            <a:endParaRPr sz="3000" dirty="0"/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▶"/>
            </a:pPr>
            <a:r>
              <a:rPr lang="ru-RU" sz="3000" dirty="0">
                <a:solidFill>
                  <a:srgbClr val="FF7D00"/>
                </a:solidFill>
              </a:rPr>
              <a:t>Понимание</a:t>
            </a:r>
            <a:r>
              <a:rPr lang="ru-RU" sz="3000" dirty="0"/>
              <a:t> порядка действий для продвижения в сервисе</a:t>
            </a:r>
            <a:endParaRPr sz="3000" dirty="0"/>
          </a:p>
        </p:txBody>
      </p:sp>
      <p:sp>
        <p:nvSpPr>
          <p:cNvPr id="372" name="Google Shape;372;p29"/>
          <p:cNvSpPr/>
          <p:nvPr/>
        </p:nvSpPr>
        <p:spPr>
          <a:xfrm>
            <a:off x="7920000" y="900000"/>
            <a:ext cx="15562800" cy="11916000"/>
          </a:xfrm>
          <a:prstGeom prst="rect">
            <a:avLst/>
          </a:prstGeom>
          <a:solidFill>
            <a:srgbClr val="55008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5008C"/>
              </a:solidFill>
            </a:endParaRPr>
          </a:p>
        </p:txBody>
      </p:sp>
      <p:sp>
        <p:nvSpPr>
          <p:cNvPr id="373" name="Google Shape;373;p29"/>
          <p:cNvSpPr/>
          <p:nvPr/>
        </p:nvSpPr>
        <p:spPr>
          <a:xfrm>
            <a:off x="7920001" y="4469374"/>
            <a:ext cx="10227231" cy="8346636"/>
          </a:xfrm>
          <a:custGeom>
            <a:avLst/>
            <a:gdLst/>
            <a:ahLst/>
            <a:cxnLst/>
            <a:rect l="l" t="t" r="r" b="b"/>
            <a:pathLst>
              <a:path w="4187198" h="3417251" extrusionOk="0">
                <a:moveTo>
                  <a:pt x="4187199" y="3417252"/>
                </a:moveTo>
                <a:lnTo>
                  <a:pt x="0" y="3417252"/>
                </a:lnTo>
                <a:lnTo>
                  <a:pt x="0" y="651000"/>
                </a:lnTo>
                <a:lnTo>
                  <a:pt x="1801275" y="0"/>
                </a:lnTo>
                <a:cubicBezTo>
                  <a:pt x="2108881" y="762185"/>
                  <a:pt x="2515969" y="1480210"/>
                  <a:pt x="3011913" y="2135330"/>
                </a:cubicBezTo>
                <a:cubicBezTo>
                  <a:pt x="3362655" y="2598605"/>
                  <a:pt x="3756153" y="3027803"/>
                  <a:pt x="4187199" y="3417252"/>
                </a:cubicBezTo>
                <a:close/>
              </a:path>
            </a:pathLst>
          </a:custGeom>
          <a:solidFill>
            <a:srgbClr val="6E00B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4" name="Google Shape;374;p29"/>
          <p:cNvSpPr txBox="1">
            <a:spLocks noGrp="1"/>
          </p:cNvSpPr>
          <p:nvPr>
            <p:ph type="title"/>
          </p:nvPr>
        </p:nvSpPr>
        <p:spPr>
          <a:xfrm>
            <a:off x="900000" y="900000"/>
            <a:ext cx="6718200" cy="264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Введение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rgbClr val="A555FF"/>
                </a:solidFill>
              </a:rPr>
              <a:t>Выгоды для водителей</a:t>
            </a:r>
            <a:endParaRPr dirty="0"/>
          </a:p>
        </p:txBody>
      </p:sp>
      <p:pic>
        <p:nvPicPr>
          <p:cNvPr id="7" name="Google Shape;437;p35"/>
          <p:cNvPicPr preferRelativeResize="0"/>
          <p:nvPr/>
        </p:nvPicPr>
        <p:blipFill rotWithShape="1">
          <a:blip r:embed="rId3">
            <a:alphaModFix/>
          </a:blip>
          <a:srcRect l="12884"/>
          <a:stretch/>
        </p:blipFill>
        <p:spPr>
          <a:xfrm>
            <a:off x="7920000" y="900000"/>
            <a:ext cx="15562798" cy="11916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46008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29"/>
          <p:cNvSpPr txBox="1">
            <a:spLocks noGrp="1"/>
          </p:cNvSpPr>
          <p:nvPr>
            <p:ph type="sldNum" idx="12"/>
          </p:nvPr>
        </p:nvSpPr>
        <p:spPr>
          <a:xfrm>
            <a:off x="17996404" y="12672676"/>
            <a:ext cx="5486400" cy="730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sp>
        <p:nvSpPr>
          <p:cNvPr id="371" name="Google Shape;371;p29"/>
          <p:cNvSpPr txBox="1">
            <a:spLocks noGrp="1"/>
          </p:cNvSpPr>
          <p:nvPr>
            <p:ph type="body" idx="1"/>
          </p:nvPr>
        </p:nvSpPr>
        <p:spPr>
          <a:xfrm>
            <a:off x="257975" y="2946716"/>
            <a:ext cx="6718200" cy="8348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457200" lvl="0" indent="-387350" algn="l" rtl="0">
              <a:spcBef>
                <a:spcPts val="2000"/>
              </a:spcBef>
              <a:spcAft>
                <a:spcPts val="0"/>
              </a:spcAft>
              <a:buClr>
                <a:schemeClr val="dk2"/>
              </a:buClr>
              <a:buSzPts val="2500"/>
              <a:buChar char="▶"/>
            </a:pPr>
            <a:r>
              <a:rPr lang="ru-RU" sz="3000" dirty="0" smtClean="0"/>
              <a:t>Лучший подбор водителей </a:t>
            </a:r>
            <a:endParaRPr sz="3000" dirty="0"/>
          </a:p>
          <a:p>
            <a:pPr marL="457200" lvl="0" indent="-3873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Char char="▶"/>
            </a:pPr>
            <a:r>
              <a:rPr lang="ru-RU" sz="3000" dirty="0" smtClean="0"/>
              <a:t>Улучшенный пользовательский опыт</a:t>
            </a:r>
            <a:endParaRPr sz="3000" dirty="0"/>
          </a:p>
        </p:txBody>
      </p:sp>
      <p:sp>
        <p:nvSpPr>
          <p:cNvPr id="374" name="Google Shape;374;p29"/>
          <p:cNvSpPr txBox="1">
            <a:spLocks noGrp="1"/>
          </p:cNvSpPr>
          <p:nvPr>
            <p:ph type="title"/>
          </p:nvPr>
        </p:nvSpPr>
        <p:spPr>
          <a:xfrm>
            <a:off x="257975" y="653628"/>
            <a:ext cx="6718200" cy="264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Введение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rgbClr val="A555FF"/>
                </a:solidFill>
              </a:rPr>
              <a:t>Выгоды для </a:t>
            </a:r>
            <a:r>
              <a:rPr lang="ru-RU" dirty="0" smtClean="0">
                <a:solidFill>
                  <a:srgbClr val="A555FF"/>
                </a:solidFill>
              </a:rPr>
              <a:t>пассажира</a:t>
            </a:r>
            <a:endParaRPr dirty="0"/>
          </a:p>
        </p:txBody>
      </p:sp>
      <p:pic>
        <p:nvPicPr>
          <p:cNvPr id="2" name="Рисунок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8883" y="1316024"/>
            <a:ext cx="16422002" cy="1094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972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26"/>
          <p:cNvSpPr txBox="1">
            <a:spLocks noGrp="1"/>
          </p:cNvSpPr>
          <p:nvPr>
            <p:ph type="sldNum" idx="12"/>
          </p:nvPr>
        </p:nvSpPr>
        <p:spPr>
          <a:xfrm>
            <a:off x="17996404" y="12672676"/>
            <a:ext cx="5486400" cy="730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sp>
        <p:nvSpPr>
          <p:cNvPr id="335" name="Google Shape;335;p26"/>
          <p:cNvSpPr txBox="1"/>
          <p:nvPr/>
        </p:nvSpPr>
        <p:spPr>
          <a:xfrm>
            <a:off x="6824950" y="4404475"/>
            <a:ext cx="120099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336" name="Google Shape;336;p26"/>
          <p:cNvSpPr txBox="1">
            <a:spLocks noGrp="1"/>
          </p:cNvSpPr>
          <p:nvPr>
            <p:ph type="ctrTitle"/>
          </p:nvPr>
        </p:nvSpPr>
        <p:spPr>
          <a:xfrm>
            <a:off x="6168600" y="4470450"/>
            <a:ext cx="12046800" cy="4775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0</a:t>
            </a:r>
            <a:r>
              <a:rPr lang="ru-RU" dirty="0" smtClean="0"/>
              <a:t>2</a:t>
            </a:r>
            <a:r>
              <a:rPr lang="en-US" dirty="0" smtClean="0"/>
              <a:t> |</a:t>
            </a:r>
            <a:r>
              <a:rPr lang="ru-RU" dirty="0" smtClean="0"/>
              <a:t> </a:t>
            </a:r>
            <a:r>
              <a:rPr lang="ru-RU" dirty="0" smtClean="0">
                <a:solidFill>
                  <a:srgbClr val="A555FF"/>
                </a:solidFill>
              </a:rPr>
              <a:t>Решение</a:t>
            </a:r>
            <a:r>
              <a:rPr lang="en-US" dirty="0" smtClean="0">
                <a:solidFill>
                  <a:srgbClr val="A555FF"/>
                </a:solidFill>
              </a:rPr>
              <a:t> </a:t>
            </a:r>
            <a:endParaRPr dirty="0">
              <a:solidFill>
                <a:srgbClr val="A555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622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99999" y="2359148"/>
            <a:ext cx="13886043" cy="2649600"/>
          </a:xfrm>
        </p:spPr>
        <p:txBody>
          <a:bodyPr/>
          <a:lstStyle/>
          <a:p>
            <a:r>
              <a:rPr lang="ru-RU" dirty="0" smtClean="0"/>
              <a:t>Какая должна быть система оценки?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14471698" y="3378153"/>
            <a:ext cx="7796530" cy="8348100"/>
          </a:xfrm>
        </p:spPr>
        <p:txBody>
          <a:bodyPr/>
          <a:lstStyle/>
          <a:p>
            <a:pPr marL="69850" indent="0">
              <a:buNone/>
            </a:pPr>
            <a:r>
              <a:rPr lang="ru-RU" sz="3000" dirty="0" smtClean="0"/>
              <a:t>Мы создали</a:t>
            </a:r>
          </a:p>
          <a:p>
            <a:r>
              <a:rPr lang="ru-RU" sz="3000" dirty="0" smtClean="0">
                <a:solidFill>
                  <a:srgbClr val="A555FF"/>
                </a:solidFill>
              </a:rPr>
              <a:t>При оценке учитываются заказы за последнюю неделю </a:t>
            </a:r>
          </a:p>
          <a:p>
            <a:r>
              <a:rPr lang="ru-RU" sz="3200" dirty="0">
                <a:solidFill>
                  <a:srgbClr val="A555FF"/>
                </a:solidFill>
              </a:rPr>
              <a:t>Пассажирский</a:t>
            </a:r>
            <a:r>
              <a:rPr lang="ru-RU" sz="3000" dirty="0" smtClean="0">
                <a:solidFill>
                  <a:srgbClr val="A555FF"/>
                </a:solidFill>
              </a:rPr>
              <a:t> </a:t>
            </a:r>
            <a:r>
              <a:rPr lang="ru-RU" sz="3000" dirty="0" smtClean="0">
                <a:solidFill>
                  <a:srgbClr val="A555FF"/>
                </a:solidFill>
              </a:rPr>
              <a:t>рейтинг</a:t>
            </a:r>
          </a:p>
          <a:p>
            <a:r>
              <a:rPr lang="ru-RU" sz="3000" dirty="0" smtClean="0">
                <a:solidFill>
                  <a:srgbClr val="A555FF"/>
                </a:solidFill>
              </a:rPr>
              <a:t>Водительский рейтинг </a:t>
            </a:r>
          </a:p>
          <a:p>
            <a:r>
              <a:rPr lang="ru-RU" sz="3000" dirty="0" smtClean="0">
                <a:solidFill>
                  <a:srgbClr val="A555FF"/>
                </a:solidFill>
              </a:rPr>
              <a:t>Увеличенные награды/штрафы за количество поездок</a:t>
            </a:r>
          </a:p>
          <a:p>
            <a:r>
              <a:rPr lang="ru-RU" sz="3000" dirty="0" smtClean="0">
                <a:solidFill>
                  <a:srgbClr val="A555FF"/>
                </a:solidFill>
              </a:rPr>
              <a:t>Все параметры логичны</a:t>
            </a:r>
            <a:r>
              <a:rPr lang="en-US" sz="3000" dirty="0" smtClean="0">
                <a:solidFill>
                  <a:srgbClr val="A555FF"/>
                </a:solidFill>
              </a:rPr>
              <a:t>,</a:t>
            </a:r>
            <a:r>
              <a:rPr lang="ru-RU" sz="3000" dirty="0" smtClean="0">
                <a:solidFill>
                  <a:srgbClr val="A555FF"/>
                </a:solidFill>
              </a:rPr>
              <a:t> и формула интуитивно понятна </a:t>
            </a:r>
            <a:endParaRPr lang="ru-RU" sz="3000" dirty="0">
              <a:solidFill>
                <a:srgbClr val="A555FF"/>
              </a:solidFill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8</a:t>
            </a:fld>
            <a:endParaRPr lang="en-US"/>
          </a:p>
        </p:txBody>
      </p:sp>
      <p:sp>
        <p:nvSpPr>
          <p:cNvPr id="5" name="Google Shape;374;p29"/>
          <p:cNvSpPr txBox="1">
            <a:spLocks/>
          </p:cNvSpPr>
          <p:nvPr/>
        </p:nvSpPr>
        <p:spPr>
          <a:xfrm>
            <a:off x="900000" y="549805"/>
            <a:ext cx="6718200" cy="26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D4D4D"/>
              </a:buClr>
              <a:buSzPts val="5000"/>
              <a:buFont typeface="Montserrat SemiBold"/>
              <a:buNone/>
              <a:defRPr sz="5000" b="0" i="0" u="none" strike="noStrike" cap="none">
                <a:solidFill>
                  <a:srgbClr val="55008C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Montserrat SemiBold"/>
              <a:buNone/>
              <a:defRPr sz="5000" b="0" i="0" u="none" strike="noStrike" cap="none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Montserrat SemiBold"/>
              <a:buNone/>
              <a:defRPr sz="5000" b="0" i="0" u="none" strike="noStrike" cap="none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Montserrat SemiBold"/>
              <a:buNone/>
              <a:defRPr sz="5000" b="0" i="0" u="none" strike="noStrike" cap="none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Montserrat SemiBold"/>
              <a:buNone/>
              <a:defRPr sz="5000" b="0" i="0" u="none" strike="noStrike" cap="none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Montserrat SemiBold"/>
              <a:buNone/>
              <a:defRPr sz="5000" b="0" i="0" u="none" strike="noStrike" cap="none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Montserrat SemiBold"/>
              <a:buNone/>
              <a:defRPr sz="5000" b="0" i="0" u="none" strike="noStrike" cap="none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Montserrat SemiBold"/>
              <a:buNone/>
              <a:defRPr sz="5000" b="0" i="0" u="none" strike="noStrike" cap="none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0"/>
              <a:buFont typeface="Montserrat SemiBold"/>
              <a:buNone/>
              <a:defRPr sz="5000" b="0" i="0" u="none" strike="noStrike" cap="none">
                <a:solidFill>
                  <a:srgbClr val="000000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>
            <a:r>
              <a:rPr lang="ru-RU" dirty="0" smtClean="0"/>
              <a:t>Решение</a:t>
            </a:r>
          </a:p>
          <a:p>
            <a:r>
              <a:rPr lang="ru-RU" dirty="0" smtClean="0">
                <a:solidFill>
                  <a:srgbClr val="A555FF"/>
                </a:solidFill>
              </a:rPr>
              <a:t>Система оценки</a:t>
            </a:r>
            <a:endParaRPr lang="ru-RU" dirty="0"/>
          </a:p>
        </p:txBody>
      </p:sp>
      <p:sp>
        <p:nvSpPr>
          <p:cNvPr id="6" name="Текст 2"/>
          <p:cNvSpPr txBox="1">
            <a:spLocks/>
          </p:cNvSpPr>
          <p:nvPr/>
        </p:nvSpPr>
        <p:spPr>
          <a:xfrm>
            <a:off x="1052398" y="3378153"/>
            <a:ext cx="7796530" cy="834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7350" algn="l" rtl="0">
              <a:lnSpc>
                <a:spcPct val="115000"/>
              </a:lnSpc>
              <a:spcBef>
                <a:spcPts val="2000"/>
              </a:spcBef>
              <a:spcAft>
                <a:spcPts val="0"/>
              </a:spcAft>
              <a:buClr>
                <a:srgbClr val="FF7200"/>
              </a:buClr>
              <a:buSzPts val="2500"/>
              <a:buFont typeface="Montserrat"/>
              <a:buChar char="▶"/>
              <a:defRPr sz="2500" b="0" i="0" u="none" strike="noStrike" cap="none">
                <a:solidFill>
                  <a:srgbClr val="55008C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746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7200"/>
              </a:buClr>
              <a:buSzPts val="2300"/>
              <a:buFont typeface="Montserrat"/>
              <a:buChar char="▶"/>
              <a:defRPr sz="2300" b="0" i="0" u="none" strike="noStrike" cap="none">
                <a:solidFill>
                  <a:srgbClr val="55008C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7200"/>
              </a:buClr>
              <a:buSzPts val="2000"/>
              <a:buFont typeface="Montserrat"/>
              <a:buChar char="▶"/>
              <a:defRPr sz="2000" b="0" i="0" u="none" strike="noStrike" cap="none">
                <a:solidFill>
                  <a:srgbClr val="55008C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7465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FF7D00"/>
              </a:buClr>
              <a:buSzPts val="2300"/>
              <a:buFont typeface="Montserrat"/>
              <a:buChar char="▶"/>
              <a:defRPr sz="2300" b="0" i="0" u="none" strike="noStrike" cap="none">
                <a:solidFill>
                  <a:srgbClr val="55008C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4572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4D4D4D"/>
              </a:buClr>
              <a:buSzPts val="3600"/>
              <a:buFont typeface="Montserrat"/>
              <a:buChar char="•"/>
              <a:defRPr sz="3600" b="0" i="0" u="none" strike="noStrike" cap="none">
                <a:solidFill>
                  <a:srgbClr val="4D4D4D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533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Char char="•"/>
              <a:defRPr sz="3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533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Char char="•"/>
              <a:defRPr sz="3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533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Char char="•"/>
              <a:defRPr sz="3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533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ontserrat"/>
              <a:buChar char="•"/>
              <a:defRPr sz="36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69850" indent="0">
              <a:buFont typeface="Montserrat"/>
              <a:buNone/>
            </a:pPr>
            <a:r>
              <a:rPr lang="ru-RU" sz="3000" dirty="0" smtClean="0"/>
              <a:t>Мы считаем</a:t>
            </a:r>
          </a:p>
          <a:p>
            <a:r>
              <a:rPr lang="ru-RU" sz="3000" dirty="0" smtClean="0">
                <a:solidFill>
                  <a:srgbClr val="A555FF"/>
                </a:solidFill>
              </a:rPr>
              <a:t>Быть </a:t>
            </a:r>
            <a:r>
              <a:rPr lang="ru-RU" sz="3000" dirty="0" smtClean="0">
                <a:solidFill>
                  <a:srgbClr val="FF7D00"/>
                </a:solidFill>
              </a:rPr>
              <a:t>стабильной</a:t>
            </a:r>
          </a:p>
          <a:p>
            <a:r>
              <a:rPr lang="ru-RU" sz="3000" dirty="0" smtClean="0">
                <a:solidFill>
                  <a:srgbClr val="A555FF"/>
                </a:solidFill>
              </a:rPr>
              <a:t>Отражает</a:t>
            </a:r>
            <a:r>
              <a:rPr lang="ru-RU" sz="3000" dirty="0" smtClean="0"/>
              <a:t> </a:t>
            </a:r>
            <a:r>
              <a:rPr lang="ru-RU" sz="3000" dirty="0" smtClean="0">
                <a:solidFill>
                  <a:srgbClr val="FF7D00"/>
                </a:solidFill>
              </a:rPr>
              <a:t>ощущения</a:t>
            </a:r>
            <a:r>
              <a:rPr lang="ru-RU" sz="3000" dirty="0" smtClean="0"/>
              <a:t> </a:t>
            </a:r>
            <a:r>
              <a:rPr lang="ru-RU" sz="3000" dirty="0" smtClean="0">
                <a:solidFill>
                  <a:srgbClr val="A555FF"/>
                </a:solidFill>
              </a:rPr>
              <a:t>пассажир</a:t>
            </a:r>
            <a:endParaRPr lang="ru-RU" sz="3000" dirty="0" smtClean="0">
              <a:solidFill>
                <a:srgbClr val="A555FF"/>
              </a:solidFill>
            </a:endParaRPr>
          </a:p>
          <a:p>
            <a:r>
              <a:rPr lang="ru-RU" sz="3000" dirty="0" smtClean="0">
                <a:solidFill>
                  <a:srgbClr val="FF7D00"/>
                </a:solidFill>
              </a:rPr>
              <a:t>Объективно</a:t>
            </a:r>
            <a:r>
              <a:rPr lang="ru-RU" sz="3000" dirty="0" smtClean="0"/>
              <a:t> </a:t>
            </a:r>
            <a:r>
              <a:rPr lang="ru-RU" sz="3000" dirty="0" smtClean="0">
                <a:solidFill>
                  <a:srgbClr val="A555FF"/>
                </a:solidFill>
              </a:rPr>
              <a:t>оценивает езду водителя</a:t>
            </a:r>
          </a:p>
          <a:p>
            <a:r>
              <a:rPr lang="ru-RU" sz="3000" dirty="0" smtClean="0">
                <a:solidFill>
                  <a:srgbClr val="A555FF"/>
                </a:solidFill>
              </a:rPr>
              <a:t>Мотивирует водителя </a:t>
            </a:r>
            <a:r>
              <a:rPr lang="ru-RU" sz="3000" dirty="0" smtClean="0">
                <a:solidFill>
                  <a:srgbClr val="FF7D00"/>
                </a:solidFill>
              </a:rPr>
              <a:t>стабильно</a:t>
            </a:r>
            <a:r>
              <a:rPr lang="ru-RU" sz="3000" dirty="0" smtClean="0"/>
              <a:t> </a:t>
            </a:r>
            <a:r>
              <a:rPr lang="ru-RU" sz="3000" dirty="0" smtClean="0">
                <a:solidFill>
                  <a:srgbClr val="A555FF"/>
                </a:solidFill>
              </a:rPr>
              <a:t>выполнять много заказов </a:t>
            </a:r>
          </a:p>
          <a:p>
            <a:r>
              <a:rPr lang="ru-RU" sz="3000" dirty="0" smtClean="0">
                <a:solidFill>
                  <a:srgbClr val="A555FF"/>
                </a:solidFill>
              </a:rPr>
              <a:t>Понятна водителю </a:t>
            </a:r>
            <a:endParaRPr lang="ru-RU" sz="3000" dirty="0">
              <a:solidFill>
                <a:srgbClr val="A555FF"/>
              </a:solidFill>
            </a:endParaRPr>
          </a:p>
        </p:txBody>
      </p:sp>
      <p:sp>
        <p:nvSpPr>
          <p:cNvPr id="11" name="Стрелка вправо 10"/>
          <p:cNvSpPr/>
          <p:nvPr/>
        </p:nvSpPr>
        <p:spPr>
          <a:xfrm>
            <a:off x="9724509" y="5258018"/>
            <a:ext cx="3871608" cy="2072988"/>
          </a:xfrm>
          <a:prstGeom prst="rightArrow">
            <a:avLst/>
          </a:prstGeom>
          <a:solidFill>
            <a:srgbClr val="FF7D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668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28"/>
          <p:cNvSpPr txBox="1">
            <a:spLocks noGrp="1"/>
          </p:cNvSpPr>
          <p:nvPr>
            <p:ph type="sldNum" idx="12"/>
          </p:nvPr>
        </p:nvSpPr>
        <p:spPr>
          <a:xfrm>
            <a:off x="17996404" y="12672676"/>
            <a:ext cx="5486400" cy="730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  <p:grpSp>
        <p:nvGrpSpPr>
          <p:cNvPr id="358" name="Google Shape;358;p28"/>
          <p:cNvGrpSpPr/>
          <p:nvPr/>
        </p:nvGrpSpPr>
        <p:grpSpPr>
          <a:xfrm>
            <a:off x="7920000" y="900000"/>
            <a:ext cx="15563737" cy="11917115"/>
            <a:chOff x="7920000" y="900000"/>
            <a:chExt cx="15563737" cy="11917115"/>
          </a:xfrm>
        </p:grpSpPr>
        <p:sp>
          <p:nvSpPr>
            <p:cNvPr id="359" name="Google Shape;359;p28"/>
            <p:cNvSpPr/>
            <p:nvPr/>
          </p:nvSpPr>
          <p:spPr>
            <a:xfrm>
              <a:off x="7920000" y="900000"/>
              <a:ext cx="15562800" cy="11916000"/>
            </a:xfrm>
            <a:prstGeom prst="rect">
              <a:avLst/>
            </a:prstGeom>
            <a:solidFill>
              <a:srgbClr val="5500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55008C"/>
                </a:solidFill>
              </a:endParaRPr>
            </a:p>
          </p:txBody>
        </p:sp>
        <p:sp>
          <p:nvSpPr>
            <p:cNvPr id="360" name="Google Shape;360;p28"/>
            <p:cNvSpPr/>
            <p:nvPr/>
          </p:nvSpPr>
          <p:spPr>
            <a:xfrm>
              <a:off x="14850497" y="3394541"/>
              <a:ext cx="8633241" cy="9422574"/>
            </a:xfrm>
            <a:custGeom>
              <a:avLst/>
              <a:gdLst/>
              <a:ahLst/>
              <a:cxnLst/>
              <a:rect l="l" t="t" r="r" b="b"/>
              <a:pathLst>
                <a:path w="979103" h="1068622" extrusionOk="0">
                  <a:moveTo>
                    <a:pt x="979103" y="64833"/>
                  </a:moveTo>
                  <a:lnTo>
                    <a:pt x="979103" y="1068623"/>
                  </a:lnTo>
                  <a:lnTo>
                    <a:pt x="0" y="1068623"/>
                  </a:lnTo>
                  <a:cubicBezTo>
                    <a:pt x="119075" y="922295"/>
                    <a:pt x="219224" y="761465"/>
                    <a:pt x="298068" y="589959"/>
                  </a:cubicBezTo>
                  <a:cubicBezTo>
                    <a:pt x="384153" y="402454"/>
                    <a:pt x="443984" y="203924"/>
                    <a:pt x="475858" y="0"/>
                  </a:cubicBezTo>
                  <a:close/>
                </a:path>
              </a:pathLst>
            </a:custGeom>
            <a:solidFill>
              <a:srgbClr val="5A009B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61" name="Google Shape;361;p28"/>
          <p:cNvSpPr txBox="1">
            <a:spLocks noGrp="1"/>
          </p:cNvSpPr>
          <p:nvPr>
            <p:ph type="body" idx="1"/>
          </p:nvPr>
        </p:nvSpPr>
        <p:spPr>
          <a:xfrm>
            <a:off x="900000" y="3199659"/>
            <a:ext cx="6718200" cy="8348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indent="-457200"/>
            <a:r>
              <a:rPr lang="ru-RU" sz="3000" dirty="0" smtClean="0">
                <a:solidFill>
                  <a:srgbClr val="A555FF"/>
                </a:solidFill>
              </a:rPr>
              <a:t>Цель водителя -</a:t>
            </a:r>
            <a:r>
              <a:rPr lang="ru-RU" sz="3000" dirty="0" smtClean="0">
                <a:solidFill>
                  <a:srgbClr val="FF7D00"/>
                </a:solidFill>
              </a:rPr>
              <a:t>максимизировать </a:t>
            </a:r>
          </a:p>
          <a:p>
            <a:pPr indent="-457200"/>
            <a:r>
              <a:rPr lang="ru-RU" sz="3000" dirty="0" smtClean="0">
                <a:solidFill>
                  <a:srgbClr val="A555FF"/>
                </a:solidFill>
              </a:rPr>
              <a:t>Оценка поездки от </a:t>
            </a:r>
            <a:r>
              <a:rPr lang="ru-RU" sz="3000" dirty="0" smtClean="0">
                <a:solidFill>
                  <a:srgbClr val="A555FF"/>
                </a:solidFill>
              </a:rPr>
              <a:t>пассажира, </a:t>
            </a:r>
            <a:r>
              <a:rPr lang="ru-RU" sz="3000" dirty="0" smtClean="0">
                <a:solidFill>
                  <a:srgbClr val="A555FF"/>
                </a:solidFill>
              </a:rPr>
              <a:t>доля поездок с оценками</a:t>
            </a:r>
          </a:p>
          <a:p>
            <a:pPr indent="-457200"/>
            <a:r>
              <a:rPr lang="ru-RU" sz="3000" dirty="0" smtClean="0">
                <a:solidFill>
                  <a:srgbClr val="A555FF"/>
                </a:solidFill>
              </a:rPr>
              <a:t>Вероятность агрессивной поездки</a:t>
            </a:r>
          </a:p>
          <a:p>
            <a:pPr indent="-457200"/>
            <a:r>
              <a:rPr lang="ru-RU" sz="3000" dirty="0" smtClean="0">
                <a:solidFill>
                  <a:srgbClr val="A555FF"/>
                </a:solidFill>
              </a:rPr>
              <a:t>Оценка комментариев языковыми моделями</a:t>
            </a:r>
            <a:endParaRPr sz="3000" dirty="0">
              <a:solidFill>
                <a:srgbClr val="A555FF"/>
              </a:solidFill>
            </a:endParaRPr>
          </a:p>
        </p:txBody>
      </p:sp>
      <p:sp>
        <p:nvSpPr>
          <p:cNvPr id="362" name="Google Shape;362;p28"/>
          <p:cNvSpPr txBox="1">
            <a:spLocks noGrp="1"/>
          </p:cNvSpPr>
          <p:nvPr>
            <p:ph type="title"/>
          </p:nvPr>
        </p:nvSpPr>
        <p:spPr>
          <a:xfrm>
            <a:off x="900000" y="900000"/>
            <a:ext cx="6718200" cy="171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/>
              <a:t>Решение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 smtClean="0">
                <a:solidFill>
                  <a:srgbClr val="A555FF"/>
                </a:solidFill>
              </a:rPr>
              <a:t>Пассажирский </a:t>
            </a:r>
            <a:r>
              <a:rPr lang="ru-RU" dirty="0" smtClean="0">
                <a:solidFill>
                  <a:srgbClr val="A555FF"/>
                </a:solidFill>
              </a:rPr>
              <a:t>рейтинг</a:t>
            </a:r>
            <a:endParaRPr dirty="0">
              <a:solidFill>
                <a:srgbClr val="A555FF"/>
              </a:solidFill>
            </a:endParaRPr>
          </a:p>
        </p:txBody>
      </p:sp>
      <p:sp>
        <p:nvSpPr>
          <p:cNvPr id="364" name="Google Shape;364;p28"/>
          <p:cNvSpPr/>
          <p:nvPr/>
        </p:nvSpPr>
        <p:spPr>
          <a:xfrm>
            <a:off x="8278781" y="1758000"/>
            <a:ext cx="13511175" cy="823036"/>
          </a:xfrm>
          <a:custGeom>
            <a:avLst/>
            <a:gdLst/>
            <a:ahLst/>
            <a:cxnLst/>
            <a:rect l="l" t="t" r="r" b="b"/>
            <a:pathLst>
              <a:path w="8229600" h="1482947" extrusionOk="0">
                <a:moveTo>
                  <a:pt x="8229600" y="1482947"/>
                </a:moveTo>
                <a:lnTo>
                  <a:pt x="0" y="1222915"/>
                </a:lnTo>
                <a:lnTo>
                  <a:pt x="0" y="0"/>
                </a:lnTo>
                <a:lnTo>
                  <a:pt x="8229600" y="0"/>
                </a:lnTo>
                <a:lnTo>
                  <a:pt x="8229600" y="1482947"/>
                </a:lnTo>
                <a:close/>
              </a:path>
            </a:pathLst>
          </a:custGeom>
          <a:solidFill>
            <a:srgbClr val="A555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65" name="Google Shape;365;p28"/>
          <p:cNvSpPr txBox="1">
            <a:spLocks noGrp="1"/>
          </p:cNvSpPr>
          <p:nvPr>
            <p:ph type="body" idx="1"/>
          </p:nvPr>
        </p:nvSpPr>
        <p:spPr>
          <a:xfrm>
            <a:off x="8447999" y="1355232"/>
            <a:ext cx="12894485" cy="6375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2000"/>
              </a:spcBef>
              <a:spcAft>
                <a:spcPts val="0"/>
              </a:spcAft>
              <a:buNone/>
            </a:pPr>
            <a:r>
              <a:rPr lang="ru-RU" sz="5000" dirty="0" smtClean="0">
                <a:solidFill>
                  <a:srgbClr val="FFFFFF"/>
                </a:solidFill>
              </a:rPr>
              <a:t>Расчетная формула</a:t>
            </a:r>
            <a:endParaRPr sz="5000" dirty="0">
              <a:solidFill>
                <a:srgbClr val="FFFFFF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220200" y="3676650"/>
            <a:ext cx="1304925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5000" dirty="0" smtClean="0">
                <a:solidFill>
                  <a:schemeClr val="tx2"/>
                </a:solidFill>
                <a:latin typeface="Montserrat" panose="020B0604020202020204" charset="-52"/>
              </a:rPr>
              <a:t>(1 – вероятность агрессивности</a:t>
            </a:r>
            <a:r>
              <a:rPr lang="en-US" sz="5000" dirty="0" smtClean="0">
                <a:solidFill>
                  <a:schemeClr val="tx2"/>
                </a:solidFill>
                <a:latin typeface="Montserrat" panose="020B0604020202020204" charset="-52"/>
              </a:rPr>
              <a:t>) * </a:t>
            </a:r>
            <a:r>
              <a:rPr lang="ru-RU" sz="5000" dirty="0" smtClean="0">
                <a:solidFill>
                  <a:schemeClr val="tx2"/>
                </a:solidFill>
                <a:latin typeface="Montserrat" panose="020B0604020202020204" charset="-52"/>
              </a:rPr>
              <a:t>(оценка пассажира) * </a:t>
            </a:r>
          </a:p>
          <a:p>
            <a:r>
              <a:rPr lang="ru-RU" sz="5000" dirty="0" smtClean="0">
                <a:solidFill>
                  <a:schemeClr val="tx2"/>
                </a:solidFill>
                <a:latin typeface="Montserrat" panose="020B0604020202020204" charset="-52"/>
              </a:rPr>
              <a:t>(1 - средняя вероятность по моделям)</a:t>
            </a:r>
            <a:endParaRPr lang="ru-RU" sz="50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2064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itymobil_Teme">
  <a:themeElements>
    <a:clrScheme name="Ситимобил">
      <a:dk1>
        <a:srgbClr val="434343"/>
      </a:dk1>
      <a:lt1>
        <a:srgbClr val="7000FF"/>
      </a:lt1>
      <a:dk2>
        <a:srgbClr val="FF7200"/>
      </a:dk2>
      <a:lt2>
        <a:srgbClr val="FFFFFF"/>
      </a:lt2>
      <a:accent1>
        <a:srgbClr val="999999"/>
      </a:accent1>
      <a:accent2>
        <a:srgbClr val="4D4D4D"/>
      </a:accent2>
      <a:accent3>
        <a:srgbClr val="999999"/>
      </a:accent3>
      <a:accent4>
        <a:srgbClr val="FF7200"/>
      </a:accent4>
      <a:accent5>
        <a:srgbClr val="F9F9F9"/>
      </a:accent5>
      <a:accent6>
        <a:srgbClr val="999999"/>
      </a:accent6>
      <a:hlink>
        <a:srgbClr val="FF7200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howroom">
  <a:themeElements>
    <a:clrScheme name="Showroom">
      <a:dk1>
        <a:srgbClr val="000000"/>
      </a:dk1>
      <a:lt1>
        <a:srgbClr val="FFFFFF"/>
      </a:lt1>
      <a:dk2>
        <a:srgbClr val="5A5F5E"/>
      </a:dk2>
      <a:lt2>
        <a:srgbClr val="B4B4B4"/>
      </a:lt2>
      <a:accent1>
        <a:srgbClr val="78AAB3"/>
      </a:accent1>
      <a:accent2>
        <a:srgbClr val="9A9671"/>
      </a:accent2>
      <a:accent3>
        <a:srgbClr val="D9971A"/>
      </a:accent3>
      <a:accent4>
        <a:srgbClr val="D7620E"/>
      </a:accent4>
      <a:accent5>
        <a:srgbClr val="A61702"/>
      </a:accent5>
      <a:accent6>
        <a:srgbClr val="606B7E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538</TotalTime>
  <Words>517</Words>
  <Application>Microsoft Office PowerPoint</Application>
  <PresentationFormat>Произвольный</PresentationFormat>
  <Paragraphs>171</Paragraphs>
  <Slides>16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6" baseType="lpstr">
      <vt:lpstr>Helvetica Neue</vt:lpstr>
      <vt:lpstr>Arial</vt:lpstr>
      <vt:lpstr>Montserrat SemiBold</vt:lpstr>
      <vt:lpstr>Montserrat</vt:lpstr>
      <vt:lpstr>Cambria Math</vt:lpstr>
      <vt:lpstr>Calibri</vt:lpstr>
      <vt:lpstr>Proxima Nova</vt:lpstr>
      <vt:lpstr>Montserrat ExtraBold</vt:lpstr>
      <vt:lpstr>Proxima Nova Extrabold</vt:lpstr>
      <vt:lpstr>Citymobil_Teme</vt:lpstr>
      <vt:lpstr>Презентация PowerPoint</vt:lpstr>
      <vt:lpstr>01 | Введение</vt:lpstr>
      <vt:lpstr>Введение Проблема</vt:lpstr>
      <vt:lpstr>Введение Выгоды сервиса</vt:lpstr>
      <vt:lpstr>Введение Выгоды для водителей</vt:lpstr>
      <vt:lpstr>Введение Выгоды для пассажира</vt:lpstr>
      <vt:lpstr>02 | Решение </vt:lpstr>
      <vt:lpstr>Какая должна быть система оценки?</vt:lpstr>
      <vt:lpstr>Решение Пассажирский рейтинг</vt:lpstr>
      <vt:lpstr>Решение Водительский рейтинг</vt:lpstr>
      <vt:lpstr>Решение Система мотивация </vt:lpstr>
      <vt:lpstr>Решение Разделение рейтингов</vt:lpstr>
      <vt:lpstr>Решение Стек технологий</vt:lpstr>
      <vt:lpstr>Решение Модели</vt:lpstr>
      <vt:lpstr>Решение Общая схема</vt:lpstr>
      <vt:lpstr>Решение Пример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cp:lastModifiedBy>Максим Сидоров</cp:lastModifiedBy>
  <cp:revision>46</cp:revision>
  <dcterms:modified xsi:type="dcterms:W3CDTF">2021-10-17T12:53:48Z</dcterms:modified>
</cp:coreProperties>
</file>